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25"/>
  </p:notesMasterIdLst>
  <p:handoutMasterIdLst>
    <p:handoutMasterId r:id="rId26"/>
  </p:handoutMasterIdLst>
  <p:sldIdLst>
    <p:sldId id="256" r:id="rId4"/>
    <p:sldId id="263" r:id="rId5"/>
    <p:sldId id="274" r:id="rId6"/>
    <p:sldId id="266" r:id="rId7"/>
    <p:sldId id="279" r:id="rId8"/>
    <p:sldId id="278" r:id="rId9"/>
    <p:sldId id="308" r:id="rId10"/>
    <p:sldId id="277" r:id="rId11"/>
    <p:sldId id="309" r:id="rId12"/>
    <p:sldId id="310" r:id="rId13"/>
    <p:sldId id="280" r:id="rId14"/>
    <p:sldId id="311" r:id="rId15"/>
    <p:sldId id="281" r:id="rId16"/>
    <p:sldId id="314" r:id="rId17"/>
    <p:sldId id="316" r:id="rId18"/>
    <p:sldId id="312" r:id="rId19"/>
    <p:sldId id="315" r:id="rId20"/>
    <p:sldId id="317" r:id="rId21"/>
    <p:sldId id="307" r:id="rId22"/>
    <p:sldId id="313" r:id="rId23"/>
    <p:sldId id="304"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F50C24-B04A-4FA0-B1E4-89B2B106AFB1}" v="231" dt="2024-10-16T14:51:10.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varScale="1">
        <p:scale>
          <a:sx n="87" d="100"/>
          <a:sy n="87" d="100"/>
        </p:scale>
        <p:origin x="960" y="72"/>
      </p:cViewPr>
      <p:guideLst/>
    </p:cSldViewPr>
  </p:slideViewPr>
  <p:notesTextViewPr>
    <p:cViewPr>
      <p:scale>
        <a:sx n="1" d="1"/>
        <a:sy n="1" d="1"/>
      </p:scale>
      <p:origin x="0" y="0"/>
    </p:cViewPr>
  </p:notesTextViewPr>
  <p:notesViewPr>
    <p:cSldViewPr snapToGrid="0">
      <p:cViewPr varScale="1">
        <p:scale>
          <a:sx n="67" d="100"/>
          <a:sy n="67" d="100"/>
        </p:scale>
        <p:origin x="33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li Andrea Ovalle Gutiérrez" userId="S::yovalle@procalculo.com::1cae9a45-977b-468b-b9c8-ae5a6840ea41" providerId="AD" clId="Web-{D7BF4699-0A19-6E29-BF37-9E05B78CFF8E}"/>
    <pc:docChg chg="modSld">
      <pc:chgData name="Yuli Andrea Ovalle Gutiérrez" userId="S::yovalle@procalculo.com::1cae9a45-977b-468b-b9c8-ae5a6840ea41" providerId="AD" clId="Web-{D7BF4699-0A19-6E29-BF37-9E05B78CFF8E}" dt="2024-07-12T17:34:33.694" v="39" actId="20577"/>
      <pc:docMkLst>
        <pc:docMk/>
      </pc:docMkLst>
      <pc:sldChg chg="addSp delSp modSp">
        <pc:chgData name="Yuli Andrea Ovalle Gutiérrez" userId="S::yovalle@procalculo.com::1cae9a45-977b-468b-b9c8-ae5a6840ea41" providerId="AD" clId="Web-{D7BF4699-0A19-6E29-BF37-9E05B78CFF8E}" dt="2024-07-12T17:34:33.694" v="39" actId="20577"/>
        <pc:sldMkLst>
          <pc:docMk/>
          <pc:sldMk cId="1582048243" sldId="279"/>
        </pc:sldMkLst>
        <pc:spChg chg="mod">
          <ac:chgData name="Yuli Andrea Ovalle Gutiérrez" userId="S::yovalle@procalculo.com::1cae9a45-977b-468b-b9c8-ae5a6840ea41" providerId="AD" clId="Web-{D7BF4699-0A19-6E29-BF37-9E05B78CFF8E}" dt="2024-07-12T17:34:33.694" v="39" actId="20577"/>
          <ac:spMkLst>
            <pc:docMk/>
            <pc:sldMk cId="1582048243" sldId="279"/>
            <ac:spMk id="2" creationId="{9CBA114F-ED66-5953-0DBC-813ABF037CB3}"/>
          </ac:spMkLst>
        </pc:spChg>
        <pc:spChg chg="add del">
          <ac:chgData name="Yuli Andrea Ovalle Gutiérrez" userId="S::yovalle@procalculo.com::1cae9a45-977b-468b-b9c8-ae5a6840ea41" providerId="AD" clId="Web-{D7BF4699-0A19-6E29-BF37-9E05B78CFF8E}" dt="2024-07-12T17:34:32.897" v="29"/>
          <ac:spMkLst>
            <pc:docMk/>
            <pc:sldMk cId="1582048243" sldId="279"/>
            <ac:spMk id="3" creationId="{1B47C8EF-8BF0-F43B-61FF-2F02CE51C80B}"/>
          </ac:spMkLst>
        </pc:spChg>
        <pc:spChg chg="mod">
          <ac:chgData name="Yuli Andrea Ovalle Gutiérrez" userId="S::yovalle@procalculo.com::1cae9a45-977b-468b-b9c8-ae5a6840ea41" providerId="AD" clId="Web-{D7BF4699-0A19-6E29-BF37-9E05B78CFF8E}" dt="2024-07-12T17:34:27.412" v="21" actId="1076"/>
          <ac:spMkLst>
            <pc:docMk/>
            <pc:sldMk cId="1582048243" sldId="279"/>
            <ac:spMk id="4" creationId="{51493BF1-CD51-9E1B-7B7E-4102EBAAF0B1}"/>
          </ac:spMkLst>
        </pc:spChg>
        <pc:spChg chg="add del mod">
          <ac:chgData name="Yuli Andrea Ovalle Gutiérrez" userId="S::yovalle@procalculo.com::1cae9a45-977b-468b-b9c8-ae5a6840ea41" providerId="AD" clId="Web-{D7BF4699-0A19-6E29-BF37-9E05B78CFF8E}" dt="2024-07-12T17:34:31.850" v="27" actId="1076"/>
          <ac:spMkLst>
            <pc:docMk/>
            <pc:sldMk cId="1582048243" sldId="279"/>
            <ac:spMk id="5" creationId="{4E3E1E72-700A-35A8-7CC4-3502DA158DC7}"/>
          </ac:spMkLst>
        </pc:spChg>
        <pc:spChg chg="add del">
          <ac:chgData name="Yuli Andrea Ovalle Gutiérrez" userId="S::yovalle@procalculo.com::1cae9a45-977b-468b-b9c8-ae5a6840ea41" providerId="AD" clId="Web-{D7BF4699-0A19-6E29-BF37-9E05B78CFF8E}" dt="2024-07-12T17:34:27.740" v="22"/>
          <ac:spMkLst>
            <pc:docMk/>
            <pc:sldMk cId="1582048243" sldId="279"/>
            <ac:spMk id="6" creationId="{E864F424-97BA-F194-F299-B87505EFE6CC}"/>
          </ac:spMkLst>
        </pc:spChg>
        <pc:picChg chg="add del mod">
          <ac:chgData name="Yuli Andrea Ovalle Gutiérrez" userId="S::yovalle@procalculo.com::1cae9a45-977b-468b-b9c8-ae5a6840ea41" providerId="AD" clId="Web-{D7BF4699-0A19-6E29-BF37-9E05B78CFF8E}" dt="2024-07-12T17:34:25.678" v="20"/>
          <ac:picMkLst>
            <pc:docMk/>
            <pc:sldMk cId="1582048243" sldId="279"/>
            <ac:picMk id="7" creationId="{8B72E856-9341-C43A-59BA-A902B4E9220A}"/>
          </ac:picMkLst>
        </pc:picChg>
      </pc:sldChg>
    </pc:docChg>
  </pc:docChgLst>
  <pc:docChgLst>
    <pc:chgData name="Javier Andres Luis Gonzalez" userId="S::jluis@procalculo.com::9bfb70d5-126d-4793-8f2c-effcd62a7b5e" providerId="AD" clId="Web-{3996BFBA-6524-3442-0090-9C322580542F}"/>
    <pc:docChg chg="delSld modSld sldOrd">
      <pc:chgData name="Javier Andres Luis Gonzalez" userId="S::jluis@procalculo.com::9bfb70d5-126d-4793-8f2c-effcd62a7b5e" providerId="AD" clId="Web-{3996BFBA-6524-3442-0090-9C322580542F}" dt="2024-10-15T15:42:51.695" v="93"/>
      <pc:docMkLst>
        <pc:docMk/>
      </pc:docMkLst>
      <pc:sldChg chg="addSp delSp modSp">
        <pc:chgData name="Javier Andres Luis Gonzalez" userId="S::jluis@procalculo.com::9bfb70d5-126d-4793-8f2c-effcd62a7b5e" providerId="AD" clId="Web-{3996BFBA-6524-3442-0090-9C322580542F}" dt="2024-10-15T15:38:14.750" v="53" actId="20577"/>
        <pc:sldMkLst>
          <pc:docMk/>
          <pc:sldMk cId="327181837" sldId="256"/>
        </pc:sldMkLst>
        <pc:spChg chg="mod">
          <ac:chgData name="Javier Andres Luis Gonzalez" userId="S::jluis@procalculo.com::9bfb70d5-126d-4793-8f2c-effcd62a7b5e" providerId="AD" clId="Web-{3996BFBA-6524-3442-0090-9C322580542F}" dt="2024-10-15T15:38:14.750" v="53" actId="20577"/>
          <ac:spMkLst>
            <pc:docMk/>
            <pc:sldMk cId="327181837" sldId="256"/>
            <ac:spMk id="4" creationId="{E58F4762-22EA-5CF3-03FB-F8CD12ED25D6}"/>
          </ac:spMkLst>
        </pc:spChg>
        <pc:spChg chg="add del mod">
          <ac:chgData name="Javier Andres Luis Gonzalez" userId="S::jluis@procalculo.com::9bfb70d5-126d-4793-8f2c-effcd62a7b5e" providerId="AD" clId="Web-{3996BFBA-6524-3442-0090-9C322580542F}" dt="2024-10-15T15:38:03.438" v="46" actId="20577"/>
          <ac:spMkLst>
            <pc:docMk/>
            <pc:sldMk cId="327181837" sldId="256"/>
            <ac:spMk id="5" creationId="{4180DB93-635F-E1C6-2B6C-5C4BD4583BD6}"/>
          </ac:spMkLst>
        </pc:spChg>
        <pc:picChg chg="add del mod">
          <ac:chgData name="Javier Andres Luis Gonzalez" userId="S::jluis@procalculo.com::9bfb70d5-126d-4793-8f2c-effcd62a7b5e" providerId="AD" clId="Web-{3996BFBA-6524-3442-0090-9C322580542F}" dt="2024-10-15T15:37:59.609" v="44"/>
          <ac:picMkLst>
            <pc:docMk/>
            <pc:sldMk cId="327181837" sldId="256"/>
            <ac:picMk id="2" creationId="{2E6D98B3-584C-D60D-63C3-83336BD9FB0F}"/>
          </ac:picMkLst>
        </pc:picChg>
      </pc:sldChg>
      <pc:sldChg chg="del">
        <pc:chgData name="Javier Andres Luis Gonzalez" userId="S::jluis@procalculo.com::9bfb70d5-126d-4793-8f2c-effcd62a7b5e" providerId="AD" clId="Web-{3996BFBA-6524-3442-0090-9C322580542F}" dt="2024-10-15T15:34:25.291" v="25"/>
        <pc:sldMkLst>
          <pc:docMk/>
          <pc:sldMk cId="3466475016" sldId="257"/>
        </pc:sldMkLst>
      </pc:sldChg>
      <pc:sldChg chg="addSp delSp modSp ord">
        <pc:chgData name="Javier Andres Luis Gonzalez" userId="S::jluis@procalculo.com::9bfb70d5-126d-4793-8f2c-effcd62a7b5e" providerId="AD" clId="Web-{3996BFBA-6524-3442-0090-9C322580542F}" dt="2024-10-15T15:42:51.695" v="93"/>
        <pc:sldMkLst>
          <pc:docMk/>
          <pc:sldMk cId="2289807237" sldId="263"/>
        </pc:sldMkLst>
        <pc:spChg chg="del">
          <ac:chgData name="Javier Andres Luis Gonzalez" userId="S::jluis@procalculo.com::9bfb70d5-126d-4793-8f2c-effcd62a7b5e" providerId="AD" clId="Web-{3996BFBA-6524-3442-0090-9C322580542F}" dt="2024-10-15T15:39:48.737" v="68"/>
          <ac:spMkLst>
            <pc:docMk/>
            <pc:sldMk cId="2289807237" sldId="263"/>
            <ac:spMk id="5" creationId="{8CC933EF-584B-17F3-ECF2-C91BD22019C4}"/>
          </ac:spMkLst>
        </pc:spChg>
        <pc:spChg chg="del">
          <ac:chgData name="Javier Andres Luis Gonzalez" userId="S::jluis@procalculo.com::9bfb70d5-126d-4793-8f2c-effcd62a7b5e" providerId="AD" clId="Web-{3996BFBA-6524-3442-0090-9C322580542F}" dt="2024-10-15T15:39:41.175" v="65"/>
          <ac:spMkLst>
            <pc:docMk/>
            <pc:sldMk cId="2289807237" sldId="263"/>
            <ac:spMk id="6" creationId="{98811D71-5350-BEF6-3FDB-38553F8F7829}"/>
          </ac:spMkLst>
        </pc:spChg>
        <pc:spChg chg="del">
          <ac:chgData name="Javier Andres Luis Gonzalez" userId="S::jluis@procalculo.com::9bfb70d5-126d-4793-8f2c-effcd62a7b5e" providerId="AD" clId="Web-{3996BFBA-6524-3442-0090-9C322580542F}" dt="2024-10-15T15:39:43.690" v="66"/>
          <ac:spMkLst>
            <pc:docMk/>
            <pc:sldMk cId="2289807237" sldId="263"/>
            <ac:spMk id="7" creationId="{3A8E9504-7903-4ADA-A5BC-9E0615FB8488}"/>
          </ac:spMkLst>
        </pc:spChg>
        <pc:spChg chg="del">
          <ac:chgData name="Javier Andres Luis Gonzalez" userId="S::jluis@procalculo.com::9bfb70d5-126d-4793-8f2c-effcd62a7b5e" providerId="AD" clId="Web-{3996BFBA-6524-3442-0090-9C322580542F}" dt="2024-10-15T15:39:36.346" v="64"/>
          <ac:spMkLst>
            <pc:docMk/>
            <pc:sldMk cId="2289807237" sldId="263"/>
            <ac:spMk id="8" creationId="{27F4CB93-1798-0E52-A703-ABF6CC7E9783}"/>
          </ac:spMkLst>
        </pc:spChg>
        <pc:spChg chg="add mod">
          <ac:chgData name="Javier Andres Luis Gonzalez" userId="S::jluis@procalculo.com::9bfb70d5-126d-4793-8f2c-effcd62a7b5e" providerId="AD" clId="Web-{3996BFBA-6524-3442-0090-9C322580542F}" dt="2024-10-15T15:40:07.816" v="72"/>
          <ac:spMkLst>
            <pc:docMk/>
            <pc:sldMk cId="2289807237" sldId="263"/>
            <ac:spMk id="9" creationId="{57DF910D-5ACB-6EA9-F235-B5BFB4A38862}"/>
          </ac:spMkLst>
        </pc:spChg>
        <pc:grpChg chg="del">
          <ac:chgData name="Javier Andres Luis Gonzalez" userId="S::jluis@procalculo.com::9bfb70d5-126d-4793-8f2c-effcd62a7b5e" providerId="AD" clId="Web-{3996BFBA-6524-3442-0090-9C322580542F}" dt="2024-10-15T15:39:46.425" v="67"/>
          <ac:grpSpMkLst>
            <pc:docMk/>
            <pc:sldMk cId="2289807237" sldId="263"/>
            <ac:grpSpMk id="2" creationId="{BB30EA91-8511-B2B4-1A3A-D452882DACDE}"/>
          </ac:grpSpMkLst>
        </pc:grpChg>
        <pc:picChg chg="add del mod">
          <ac:chgData name="Javier Andres Luis Gonzalez" userId="S::jluis@procalculo.com::9bfb70d5-126d-4793-8f2c-effcd62a7b5e" providerId="AD" clId="Web-{3996BFBA-6524-3442-0090-9C322580542F}" dt="2024-10-15T15:41:13.896" v="80"/>
          <ac:picMkLst>
            <pc:docMk/>
            <pc:sldMk cId="2289807237" sldId="263"/>
            <ac:picMk id="10" creationId="{B7785A3D-2865-063B-BCD7-354E1B1BC55D}"/>
          </ac:picMkLst>
        </pc:picChg>
        <pc:picChg chg="add del mod">
          <ac:chgData name="Javier Andres Luis Gonzalez" userId="S::jluis@procalculo.com::9bfb70d5-126d-4793-8f2c-effcd62a7b5e" providerId="AD" clId="Web-{3996BFBA-6524-3442-0090-9C322580542F}" dt="2024-10-15T15:41:34.881" v="82"/>
          <ac:picMkLst>
            <pc:docMk/>
            <pc:sldMk cId="2289807237" sldId="263"/>
            <ac:picMk id="11" creationId="{355DA36B-24C9-7070-3173-3881DEF031BD}"/>
          </ac:picMkLst>
        </pc:picChg>
        <pc:picChg chg="add del mod">
          <ac:chgData name="Javier Andres Luis Gonzalez" userId="S::jluis@procalculo.com::9bfb70d5-126d-4793-8f2c-effcd62a7b5e" providerId="AD" clId="Web-{3996BFBA-6524-3442-0090-9C322580542F}" dt="2024-10-15T15:41:57.069" v="85"/>
          <ac:picMkLst>
            <pc:docMk/>
            <pc:sldMk cId="2289807237" sldId="263"/>
            <ac:picMk id="12" creationId="{F9C7AE90-D828-1A4C-08B9-75B0FCA84816}"/>
          </ac:picMkLst>
        </pc:picChg>
        <pc:picChg chg="add del mod">
          <ac:chgData name="Javier Andres Luis Gonzalez" userId="S::jluis@procalculo.com::9bfb70d5-126d-4793-8f2c-effcd62a7b5e" providerId="AD" clId="Web-{3996BFBA-6524-3442-0090-9C322580542F}" dt="2024-10-15T15:42:25.695" v="87"/>
          <ac:picMkLst>
            <pc:docMk/>
            <pc:sldMk cId="2289807237" sldId="263"/>
            <ac:picMk id="13" creationId="{459550A9-1BB6-8555-D774-A4CC08FF5FCF}"/>
          </ac:picMkLst>
        </pc:picChg>
        <pc:picChg chg="add del mod">
          <ac:chgData name="Javier Andres Luis Gonzalez" userId="S::jluis@procalculo.com::9bfb70d5-126d-4793-8f2c-effcd62a7b5e" providerId="AD" clId="Web-{3996BFBA-6524-3442-0090-9C322580542F}" dt="2024-10-15T15:42:51.695" v="93"/>
          <ac:picMkLst>
            <pc:docMk/>
            <pc:sldMk cId="2289807237" sldId="263"/>
            <ac:picMk id="14" creationId="{0C63C006-74CA-EC17-3D64-0A560A8B5BA6}"/>
          </ac:picMkLst>
        </pc:picChg>
      </pc:sldChg>
      <pc:sldChg chg="del">
        <pc:chgData name="Javier Andres Luis Gonzalez" userId="S::jluis@procalculo.com::9bfb70d5-126d-4793-8f2c-effcd62a7b5e" providerId="AD" clId="Web-{3996BFBA-6524-3442-0090-9C322580542F}" dt="2024-10-15T15:34:28.635" v="26"/>
        <pc:sldMkLst>
          <pc:docMk/>
          <pc:sldMk cId="2719185031" sldId="307"/>
        </pc:sldMkLst>
      </pc:sldChg>
      <pc:sldChg chg="del">
        <pc:chgData name="Javier Andres Luis Gonzalez" userId="S::jluis@procalculo.com::9bfb70d5-126d-4793-8f2c-effcd62a7b5e" providerId="AD" clId="Web-{3996BFBA-6524-3442-0090-9C322580542F}" dt="2024-10-15T15:34:31.822" v="27"/>
        <pc:sldMkLst>
          <pc:docMk/>
          <pc:sldMk cId="1828355378" sldId="308"/>
        </pc:sldMkLst>
      </pc:sldChg>
      <pc:sldChg chg="del">
        <pc:chgData name="Javier Andres Luis Gonzalez" userId="S::jluis@procalculo.com::9bfb70d5-126d-4793-8f2c-effcd62a7b5e" providerId="AD" clId="Web-{3996BFBA-6524-3442-0090-9C322580542F}" dt="2024-10-15T15:34:35.916" v="28"/>
        <pc:sldMkLst>
          <pc:docMk/>
          <pc:sldMk cId="2449501075" sldId="309"/>
        </pc:sldMkLst>
      </pc:sldChg>
      <pc:sldChg chg="delSp modSp">
        <pc:chgData name="Javier Andres Luis Gonzalez" userId="S::jluis@procalculo.com::9bfb70d5-126d-4793-8f2c-effcd62a7b5e" providerId="AD" clId="Web-{3996BFBA-6524-3442-0090-9C322580542F}" dt="2024-10-15T15:39:09.127" v="62"/>
        <pc:sldMkLst>
          <pc:docMk/>
          <pc:sldMk cId="1443941290" sldId="310"/>
        </pc:sldMkLst>
        <pc:spChg chg="del mod">
          <ac:chgData name="Javier Andres Luis Gonzalez" userId="S::jluis@procalculo.com::9bfb70d5-126d-4793-8f2c-effcd62a7b5e" providerId="AD" clId="Web-{3996BFBA-6524-3442-0090-9C322580542F}" dt="2024-10-15T15:39:09.127" v="62"/>
          <ac:spMkLst>
            <pc:docMk/>
            <pc:sldMk cId="1443941290" sldId="310"/>
            <ac:spMk id="2" creationId="{57DF910D-5ACB-6EA9-F235-B5BFB4A38862}"/>
          </ac:spMkLst>
        </pc:spChg>
      </pc:sldChg>
    </pc:docChg>
  </pc:docChgLst>
  <pc:docChgLst>
    <pc:chgData name="Javier Andres Luis Gonzalez" userId="9bfb70d5-126d-4793-8f2c-effcd62a7b5e" providerId="ADAL" clId="{F3F50C24-B04A-4FA0-B1E4-89B2B106AFB1}"/>
    <pc:docChg chg="undo redo custSel addSld delSld modSld sldOrd">
      <pc:chgData name="Javier Andres Luis Gonzalez" userId="9bfb70d5-126d-4793-8f2c-effcd62a7b5e" providerId="ADAL" clId="{F3F50C24-B04A-4FA0-B1E4-89B2B106AFB1}" dt="2024-10-17T17:29:42.853" v="2545" actId="207"/>
      <pc:docMkLst>
        <pc:docMk/>
      </pc:docMkLst>
      <pc:sldChg chg="modSp mod">
        <pc:chgData name="Javier Andres Luis Gonzalez" userId="9bfb70d5-126d-4793-8f2c-effcd62a7b5e" providerId="ADAL" clId="{F3F50C24-B04A-4FA0-B1E4-89B2B106AFB1}" dt="2024-10-17T17:27:34.632" v="2520" actId="207"/>
        <pc:sldMkLst>
          <pc:docMk/>
          <pc:sldMk cId="327181837" sldId="256"/>
        </pc:sldMkLst>
        <pc:spChg chg="mod">
          <ac:chgData name="Javier Andres Luis Gonzalez" userId="9bfb70d5-126d-4793-8f2c-effcd62a7b5e" providerId="ADAL" clId="{F3F50C24-B04A-4FA0-B1E4-89B2B106AFB1}" dt="2024-10-17T17:27:34.632" v="2520" actId="207"/>
          <ac:spMkLst>
            <pc:docMk/>
            <pc:sldMk cId="327181837" sldId="256"/>
            <ac:spMk id="4" creationId="{E58F4762-22EA-5CF3-03FB-F8CD12ED25D6}"/>
          </ac:spMkLst>
        </pc:spChg>
        <pc:spChg chg="mod">
          <ac:chgData name="Javier Andres Luis Gonzalez" userId="9bfb70d5-126d-4793-8f2c-effcd62a7b5e" providerId="ADAL" clId="{F3F50C24-B04A-4FA0-B1E4-89B2B106AFB1}" dt="2024-10-15T18:26:54.804" v="1866"/>
          <ac:spMkLst>
            <pc:docMk/>
            <pc:sldMk cId="327181837" sldId="256"/>
            <ac:spMk id="5" creationId="{4180DB93-635F-E1C6-2B6C-5C4BD4583BD6}"/>
          </ac:spMkLst>
        </pc:spChg>
      </pc:sldChg>
      <pc:sldChg chg="del">
        <pc:chgData name="Javier Andres Luis Gonzalez" userId="9bfb70d5-126d-4793-8f2c-effcd62a7b5e" providerId="ADAL" clId="{F3F50C24-B04A-4FA0-B1E4-89B2B106AFB1}" dt="2024-10-15T16:31:59.500" v="241" actId="47"/>
        <pc:sldMkLst>
          <pc:docMk/>
          <pc:sldMk cId="2339059276" sldId="259"/>
        </pc:sldMkLst>
      </pc:sldChg>
      <pc:sldChg chg="del">
        <pc:chgData name="Javier Andres Luis Gonzalez" userId="9bfb70d5-126d-4793-8f2c-effcd62a7b5e" providerId="ADAL" clId="{F3F50C24-B04A-4FA0-B1E4-89B2B106AFB1}" dt="2024-10-15T16:31:57.263" v="240" actId="47"/>
        <pc:sldMkLst>
          <pc:docMk/>
          <pc:sldMk cId="4164454658" sldId="260"/>
        </pc:sldMkLst>
      </pc:sldChg>
      <pc:sldChg chg="del">
        <pc:chgData name="Javier Andres Luis Gonzalez" userId="9bfb70d5-126d-4793-8f2c-effcd62a7b5e" providerId="ADAL" clId="{F3F50C24-B04A-4FA0-B1E4-89B2B106AFB1}" dt="2024-10-15T16:32:00.889" v="242" actId="47"/>
        <pc:sldMkLst>
          <pc:docMk/>
          <pc:sldMk cId="1280483835" sldId="261"/>
        </pc:sldMkLst>
      </pc:sldChg>
      <pc:sldChg chg="addSp modSp del ord">
        <pc:chgData name="Javier Andres Luis Gonzalez" userId="9bfb70d5-126d-4793-8f2c-effcd62a7b5e" providerId="ADAL" clId="{F3F50C24-B04A-4FA0-B1E4-89B2B106AFB1}" dt="2024-10-15T17:44:31.441" v="1150" actId="47"/>
        <pc:sldMkLst>
          <pc:docMk/>
          <pc:sldMk cId="332500307" sldId="262"/>
        </pc:sldMkLst>
        <pc:spChg chg="add mod">
          <ac:chgData name="Javier Andres Luis Gonzalez" userId="9bfb70d5-126d-4793-8f2c-effcd62a7b5e" providerId="ADAL" clId="{F3F50C24-B04A-4FA0-B1E4-89B2B106AFB1}" dt="2024-10-15T17:05:59.358" v="681"/>
          <ac:spMkLst>
            <pc:docMk/>
            <pc:sldMk cId="332500307" sldId="262"/>
            <ac:spMk id="4" creationId="{3F962CA7-0DC4-CE4B-3C2A-84971562A768}"/>
          </ac:spMkLst>
        </pc:spChg>
      </pc:sldChg>
      <pc:sldChg chg="addSp delSp modSp mod">
        <pc:chgData name="Javier Andres Luis Gonzalez" userId="9bfb70d5-126d-4793-8f2c-effcd62a7b5e" providerId="ADAL" clId="{F3F50C24-B04A-4FA0-B1E4-89B2B106AFB1}" dt="2024-10-17T17:27:38.613" v="2521" actId="207"/>
        <pc:sldMkLst>
          <pc:docMk/>
          <pc:sldMk cId="2289807237" sldId="263"/>
        </pc:sldMkLst>
        <pc:spChg chg="mod">
          <ac:chgData name="Javier Andres Luis Gonzalez" userId="9bfb70d5-126d-4793-8f2c-effcd62a7b5e" providerId="ADAL" clId="{F3F50C24-B04A-4FA0-B1E4-89B2B106AFB1}" dt="2024-10-15T15:54:45.390" v="6"/>
          <ac:spMkLst>
            <pc:docMk/>
            <pc:sldMk cId="2289807237" sldId="263"/>
            <ac:spMk id="3" creationId="{125855D4-62EB-E318-993B-73C72AA39B0F}"/>
          </ac:spMkLst>
        </pc:spChg>
        <pc:spChg chg="mod">
          <ac:chgData name="Javier Andres Luis Gonzalez" userId="9bfb70d5-126d-4793-8f2c-effcd62a7b5e" providerId="ADAL" clId="{F3F50C24-B04A-4FA0-B1E4-89B2B106AFB1}" dt="2024-10-15T15:54:45.390" v="6"/>
          <ac:spMkLst>
            <pc:docMk/>
            <pc:sldMk cId="2289807237" sldId="263"/>
            <ac:spMk id="4" creationId="{A69B5E0D-B1FF-CE2B-E12B-3BE5A527169A}"/>
          </ac:spMkLst>
        </pc:spChg>
        <pc:spChg chg="add mod">
          <ac:chgData name="Javier Andres Luis Gonzalez" userId="9bfb70d5-126d-4793-8f2c-effcd62a7b5e" providerId="ADAL" clId="{F3F50C24-B04A-4FA0-B1E4-89B2B106AFB1}" dt="2024-10-15T15:54:45.390" v="6"/>
          <ac:spMkLst>
            <pc:docMk/>
            <pc:sldMk cId="2289807237" sldId="263"/>
            <ac:spMk id="5" creationId="{FB5B5BA1-33E9-CE50-6E1B-1A0106800E2C}"/>
          </ac:spMkLst>
        </pc:spChg>
        <pc:spChg chg="add mod">
          <ac:chgData name="Javier Andres Luis Gonzalez" userId="9bfb70d5-126d-4793-8f2c-effcd62a7b5e" providerId="ADAL" clId="{F3F50C24-B04A-4FA0-B1E4-89B2B106AFB1}" dt="2024-10-15T15:54:45.390" v="6"/>
          <ac:spMkLst>
            <pc:docMk/>
            <pc:sldMk cId="2289807237" sldId="263"/>
            <ac:spMk id="6" creationId="{848DE52B-1BAE-88B8-0D00-45158A4A7D61}"/>
          </ac:spMkLst>
        </pc:spChg>
        <pc:spChg chg="add mod">
          <ac:chgData name="Javier Andres Luis Gonzalez" userId="9bfb70d5-126d-4793-8f2c-effcd62a7b5e" providerId="ADAL" clId="{F3F50C24-B04A-4FA0-B1E4-89B2B106AFB1}" dt="2024-10-15T15:54:45.390" v="6"/>
          <ac:spMkLst>
            <pc:docMk/>
            <pc:sldMk cId="2289807237" sldId="263"/>
            <ac:spMk id="7" creationId="{A3C2F5A2-7160-901E-4E3F-54000BD74775}"/>
          </ac:spMkLst>
        </pc:spChg>
        <pc:spChg chg="add mod">
          <ac:chgData name="Javier Andres Luis Gonzalez" userId="9bfb70d5-126d-4793-8f2c-effcd62a7b5e" providerId="ADAL" clId="{F3F50C24-B04A-4FA0-B1E4-89B2B106AFB1}" dt="2024-10-15T15:54:45.390" v="6"/>
          <ac:spMkLst>
            <pc:docMk/>
            <pc:sldMk cId="2289807237" sldId="263"/>
            <ac:spMk id="8" creationId="{D436F53F-EE49-9B0A-3AD0-E13A327D0C47}"/>
          </ac:spMkLst>
        </pc:spChg>
        <pc:spChg chg="mod">
          <ac:chgData name="Javier Andres Luis Gonzalez" userId="9bfb70d5-126d-4793-8f2c-effcd62a7b5e" providerId="ADAL" clId="{F3F50C24-B04A-4FA0-B1E4-89B2B106AFB1}" dt="2024-10-17T17:27:38.613" v="2521" actId="207"/>
          <ac:spMkLst>
            <pc:docMk/>
            <pc:sldMk cId="2289807237" sldId="263"/>
            <ac:spMk id="9" creationId="{57DF910D-5ACB-6EA9-F235-B5BFB4A38862}"/>
          </ac:spMkLst>
        </pc:spChg>
        <pc:spChg chg="add mod">
          <ac:chgData name="Javier Andres Luis Gonzalez" userId="9bfb70d5-126d-4793-8f2c-effcd62a7b5e" providerId="ADAL" clId="{F3F50C24-B04A-4FA0-B1E4-89B2B106AFB1}" dt="2024-10-15T15:54:45.390" v="6"/>
          <ac:spMkLst>
            <pc:docMk/>
            <pc:sldMk cId="2289807237" sldId="263"/>
            <ac:spMk id="10" creationId="{5223373C-CA03-5DBC-2EE6-0D8D44E3611F}"/>
          </ac:spMkLst>
        </pc:spChg>
        <pc:spChg chg="add mod">
          <ac:chgData name="Javier Andres Luis Gonzalez" userId="9bfb70d5-126d-4793-8f2c-effcd62a7b5e" providerId="ADAL" clId="{F3F50C24-B04A-4FA0-B1E4-89B2B106AFB1}" dt="2024-10-15T15:54:45.390" v="6"/>
          <ac:spMkLst>
            <pc:docMk/>
            <pc:sldMk cId="2289807237" sldId="263"/>
            <ac:spMk id="11" creationId="{5707264B-43D9-66F9-455F-0021D60E448C}"/>
          </ac:spMkLst>
        </pc:spChg>
        <pc:spChg chg="add mod">
          <ac:chgData name="Javier Andres Luis Gonzalez" userId="9bfb70d5-126d-4793-8f2c-effcd62a7b5e" providerId="ADAL" clId="{F3F50C24-B04A-4FA0-B1E4-89B2B106AFB1}" dt="2024-10-15T15:54:45.390" v="6"/>
          <ac:spMkLst>
            <pc:docMk/>
            <pc:sldMk cId="2289807237" sldId="263"/>
            <ac:spMk id="12" creationId="{E5FD4E3D-4A28-E2FE-93A9-4CFE8BADBBAF}"/>
          </ac:spMkLst>
        </pc:spChg>
        <pc:spChg chg="add mod">
          <ac:chgData name="Javier Andres Luis Gonzalez" userId="9bfb70d5-126d-4793-8f2c-effcd62a7b5e" providerId="ADAL" clId="{F3F50C24-B04A-4FA0-B1E4-89B2B106AFB1}" dt="2024-10-15T15:54:45.390" v="6"/>
          <ac:spMkLst>
            <pc:docMk/>
            <pc:sldMk cId="2289807237" sldId="263"/>
            <ac:spMk id="13" creationId="{2147E644-8798-D855-FAF7-6AAEF77EFFE4}"/>
          </ac:spMkLst>
        </pc:spChg>
        <pc:spChg chg="add mod">
          <ac:chgData name="Javier Andres Luis Gonzalez" userId="9bfb70d5-126d-4793-8f2c-effcd62a7b5e" providerId="ADAL" clId="{F3F50C24-B04A-4FA0-B1E4-89B2B106AFB1}" dt="2024-10-15T15:54:45.390" v="6"/>
          <ac:spMkLst>
            <pc:docMk/>
            <pc:sldMk cId="2289807237" sldId="263"/>
            <ac:spMk id="14" creationId="{5248EBC5-FD9E-7357-CB22-F97653C80B46}"/>
          </ac:spMkLst>
        </pc:spChg>
        <pc:spChg chg="add mod">
          <ac:chgData name="Javier Andres Luis Gonzalez" userId="9bfb70d5-126d-4793-8f2c-effcd62a7b5e" providerId="ADAL" clId="{F3F50C24-B04A-4FA0-B1E4-89B2B106AFB1}" dt="2024-10-15T15:54:45.390" v="6"/>
          <ac:spMkLst>
            <pc:docMk/>
            <pc:sldMk cId="2289807237" sldId="263"/>
            <ac:spMk id="15" creationId="{2B10BA22-609B-CCA4-7D2A-2C863CA6A6BA}"/>
          </ac:spMkLst>
        </pc:spChg>
        <pc:spChg chg="add mod">
          <ac:chgData name="Javier Andres Luis Gonzalez" userId="9bfb70d5-126d-4793-8f2c-effcd62a7b5e" providerId="ADAL" clId="{F3F50C24-B04A-4FA0-B1E4-89B2B106AFB1}" dt="2024-10-15T15:54:45.390" v="6"/>
          <ac:spMkLst>
            <pc:docMk/>
            <pc:sldMk cId="2289807237" sldId="263"/>
            <ac:spMk id="16" creationId="{51988116-3026-1C2D-E55F-D952441212F5}"/>
          </ac:spMkLst>
        </pc:spChg>
        <pc:spChg chg="add mod">
          <ac:chgData name="Javier Andres Luis Gonzalez" userId="9bfb70d5-126d-4793-8f2c-effcd62a7b5e" providerId="ADAL" clId="{F3F50C24-B04A-4FA0-B1E4-89B2B106AFB1}" dt="2024-10-15T15:54:45.390" v="6"/>
          <ac:spMkLst>
            <pc:docMk/>
            <pc:sldMk cId="2289807237" sldId="263"/>
            <ac:spMk id="17" creationId="{07F8906D-9691-4A07-3FAF-5CAFB7C30BDF}"/>
          </ac:spMkLst>
        </pc:spChg>
        <pc:spChg chg="add mod">
          <ac:chgData name="Javier Andres Luis Gonzalez" userId="9bfb70d5-126d-4793-8f2c-effcd62a7b5e" providerId="ADAL" clId="{F3F50C24-B04A-4FA0-B1E4-89B2B106AFB1}" dt="2024-10-15T15:54:45.390" v="6"/>
          <ac:spMkLst>
            <pc:docMk/>
            <pc:sldMk cId="2289807237" sldId="263"/>
            <ac:spMk id="18" creationId="{FBD38E78-4931-2D08-FE7A-5D31B42C9FE7}"/>
          </ac:spMkLst>
        </pc:spChg>
        <pc:spChg chg="add mod">
          <ac:chgData name="Javier Andres Luis Gonzalez" userId="9bfb70d5-126d-4793-8f2c-effcd62a7b5e" providerId="ADAL" clId="{F3F50C24-B04A-4FA0-B1E4-89B2B106AFB1}" dt="2024-10-15T15:54:45.390" v="6"/>
          <ac:spMkLst>
            <pc:docMk/>
            <pc:sldMk cId="2289807237" sldId="263"/>
            <ac:spMk id="19" creationId="{2DCE8DB8-92DB-4D52-DF8E-106F620218FA}"/>
          </ac:spMkLst>
        </pc:spChg>
        <pc:spChg chg="mod">
          <ac:chgData name="Javier Andres Luis Gonzalez" userId="9bfb70d5-126d-4793-8f2c-effcd62a7b5e" providerId="ADAL" clId="{F3F50C24-B04A-4FA0-B1E4-89B2B106AFB1}" dt="2024-10-15T16:06:42.261" v="79" actId="207"/>
          <ac:spMkLst>
            <pc:docMk/>
            <pc:sldMk cId="2289807237" sldId="263"/>
            <ac:spMk id="21" creationId="{9B474ECA-6100-3791-9EF9-F28D3C45FA73}"/>
          </ac:spMkLst>
        </pc:spChg>
        <pc:spChg chg="mod">
          <ac:chgData name="Javier Andres Luis Gonzalez" userId="9bfb70d5-126d-4793-8f2c-effcd62a7b5e" providerId="ADAL" clId="{F3F50C24-B04A-4FA0-B1E4-89B2B106AFB1}" dt="2024-10-15T16:06:42.261" v="79" actId="207"/>
          <ac:spMkLst>
            <pc:docMk/>
            <pc:sldMk cId="2289807237" sldId="263"/>
            <ac:spMk id="22" creationId="{09813299-7A01-40F8-034F-B72E032FD671}"/>
          </ac:spMkLst>
        </pc:spChg>
        <pc:spChg chg="add mod">
          <ac:chgData name="Javier Andres Luis Gonzalez" userId="9bfb70d5-126d-4793-8f2c-effcd62a7b5e" providerId="ADAL" clId="{F3F50C24-B04A-4FA0-B1E4-89B2B106AFB1}" dt="2024-10-15T18:47:52.180" v="2139" actId="1076"/>
          <ac:spMkLst>
            <pc:docMk/>
            <pc:sldMk cId="2289807237" sldId="263"/>
            <ac:spMk id="23" creationId="{D8BE967A-CFD3-5821-5137-42717C34AAB8}"/>
          </ac:spMkLst>
        </pc:spChg>
        <pc:spChg chg="add mod">
          <ac:chgData name="Javier Andres Luis Gonzalez" userId="9bfb70d5-126d-4793-8f2c-effcd62a7b5e" providerId="ADAL" clId="{F3F50C24-B04A-4FA0-B1E4-89B2B106AFB1}" dt="2024-10-15T18:47:52.180" v="2139" actId="1076"/>
          <ac:spMkLst>
            <pc:docMk/>
            <pc:sldMk cId="2289807237" sldId="263"/>
            <ac:spMk id="24" creationId="{F47625E3-2A11-F815-8D45-444BD43B4486}"/>
          </ac:spMkLst>
        </pc:spChg>
        <pc:spChg chg="add mod">
          <ac:chgData name="Javier Andres Luis Gonzalez" userId="9bfb70d5-126d-4793-8f2c-effcd62a7b5e" providerId="ADAL" clId="{F3F50C24-B04A-4FA0-B1E4-89B2B106AFB1}" dt="2024-10-15T18:47:52.180" v="2139" actId="1076"/>
          <ac:spMkLst>
            <pc:docMk/>
            <pc:sldMk cId="2289807237" sldId="263"/>
            <ac:spMk id="25" creationId="{0B6B5484-68F7-F517-07CD-07F84F18F5BE}"/>
          </ac:spMkLst>
        </pc:spChg>
        <pc:spChg chg="add mod">
          <ac:chgData name="Javier Andres Luis Gonzalez" userId="9bfb70d5-126d-4793-8f2c-effcd62a7b5e" providerId="ADAL" clId="{F3F50C24-B04A-4FA0-B1E4-89B2B106AFB1}" dt="2024-10-15T18:47:52.180" v="2139" actId="1076"/>
          <ac:spMkLst>
            <pc:docMk/>
            <pc:sldMk cId="2289807237" sldId="263"/>
            <ac:spMk id="26" creationId="{20EB6BEF-7EAB-D213-88A8-E9BBB4E8A4C4}"/>
          </ac:spMkLst>
        </pc:spChg>
        <pc:spChg chg="add mod">
          <ac:chgData name="Javier Andres Luis Gonzalez" userId="9bfb70d5-126d-4793-8f2c-effcd62a7b5e" providerId="ADAL" clId="{F3F50C24-B04A-4FA0-B1E4-89B2B106AFB1}" dt="2024-10-15T18:47:52.180" v="2139" actId="1076"/>
          <ac:spMkLst>
            <pc:docMk/>
            <pc:sldMk cId="2289807237" sldId="263"/>
            <ac:spMk id="27" creationId="{B05312EF-6729-F0A1-C278-FD2AB28DF2F3}"/>
          </ac:spMkLst>
        </pc:spChg>
        <pc:spChg chg="add mod">
          <ac:chgData name="Javier Andres Luis Gonzalez" userId="9bfb70d5-126d-4793-8f2c-effcd62a7b5e" providerId="ADAL" clId="{F3F50C24-B04A-4FA0-B1E4-89B2B106AFB1}" dt="2024-10-15T18:47:52.180" v="2139" actId="1076"/>
          <ac:spMkLst>
            <pc:docMk/>
            <pc:sldMk cId="2289807237" sldId="263"/>
            <ac:spMk id="28" creationId="{47ABE05A-F7AC-DDAC-6B83-BD8D3C4FCFDF}"/>
          </ac:spMkLst>
        </pc:spChg>
        <pc:spChg chg="add del mod">
          <ac:chgData name="Javier Andres Luis Gonzalez" userId="9bfb70d5-126d-4793-8f2c-effcd62a7b5e" providerId="ADAL" clId="{F3F50C24-B04A-4FA0-B1E4-89B2B106AFB1}" dt="2024-10-15T16:03:09.073" v="57" actId="478"/>
          <ac:spMkLst>
            <pc:docMk/>
            <pc:sldMk cId="2289807237" sldId="263"/>
            <ac:spMk id="29" creationId="{EA01E66F-2E3A-ED37-1BB7-2E25C3574BAB}"/>
          </ac:spMkLst>
        </pc:spChg>
        <pc:spChg chg="add mod">
          <ac:chgData name="Javier Andres Luis Gonzalez" userId="9bfb70d5-126d-4793-8f2c-effcd62a7b5e" providerId="ADAL" clId="{F3F50C24-B04A-4FA0-B1E4-89B2B106AFB1}" dt="2024-10-15T18:47:52.180" v="2139" actId="1076"/>
          <ac:spMkLst>
            <pc:docMk/>
            <pc:sldMk cId="2289807237" sldId="263"/>
            <ac:spMk id="30" creationId="{470B8642-38C9-5A7F-9F2C-2EFD663E3BA9}"/>
          </ac:spMkLst>
        </pc:spChg>
        <pc:spChg chg="add mod">
          <ac:chgData name="Javier Andres Luis Gonzalez" userId="9bfb70d5-126d-4793-8f2c-effcd62a7b5e" providerId="ADAL" clId="{F3F50C24-B04A-4FA0-B1E4-89B2B106AFB1}" dt="2024-10-15T18:47:52.180" v="2139" actId="1076"/>
          <ac:spMkLst>
            <pc:docMk/>
            <pc:sldMk cId="2289807237" sldId="263"/>
            <ac:spMk id="31" creationId="{FE14092B-DD0D-0169-1188-6BB3A3847DE0}"/>
          </ac:spMkLst>
        </pc:spChg>
        <pc:spChg chg="add mod">
          <ac:chgData name="Javier Andres Luis Gonzalez" userId="9bfb70d5-126d-4793-8f2c-effcd62a7b5e" providerId="ADAL" clId="{F3F50C24-B04A-4FA0-B1E4-89B2B106AFB1}" dt="2024-10-15T18:47:52.180" v="2139" actId="1076"/>
          <ac:spMkLst>
            <pc:docMk/>
            <pc:sldMk cId="2289807237" sldId="263"/>
            <ac:spMk id="32" creationId="{A9F7A1C3-2721-A4B3-B71A-CE46B7CE6C6E}"/>
          </ac:spMkLst>
        </pc:spChg>
        <pc:spChg chg="add mod">
          <ac:chgData name="Javier Andres Luis Gonzalez" userId="9bfb70d5-126d-4793-8f2c-effcd62a7b5e" providerId="ADAL" clId="{F3F50C24-B04A-4FA0-B1E4-89B2B106AFB1}" dt="2024-10-15T18:47:52.180" v="2139" actId="1076"/>
          <ac:spMkLst>
            <pc:docMk/>
            <pc:sldMk cId="2289807237" sldId="263"/>
            <ac:spMk id="33" creationId="{233C644E-1BCF-F00D-C53D-2C6985717E37}"/>
          </ac:spMkLst>
        </pc:spChg>
        <pc:spChg chg="add mod">
          <ac:chgData name="Javier Andres Luis Gonzalez" userId="9bfb70d5-126d-4793-8f2c-effcd62a7b5e" providerId="ADAL" clId="{F3F50C24-B04A-4FA0-B1E4-89B2B106AFB1}" dt="2024-10-15T18:47:52.180" v="2139" actId="1076"/>
          <ac:spMkLst>
            <pc:docMk/>
            <pc:sldMk cId="2289807237" sldId="263"/>
            <ac:spMk id="34" creationId="{EA2C7D96-079D-DBCA-FB36-8266DCE3B430}"/>
          </ac:spMkLst>
        </pc:spChg>
        <pc:spChg chg="add mod">
          <ac:chgData name="Javier Andres Luis Gonzalez" userId="9bfb70d5-126d-4793-8f2c-effcd62a7b5e" providerId="ADAL" clId="{F3F50C24-B04A-4FA0-B1E4-89B2B106AFB1}" dt="2024-10-15T18:47:52.180" v="2139" actId="1076"/>
          <ac:spMkLst>
            <pc:docMk/>
            <pc:sldMk cId="2289807237" sldId="263"/>
            <ac:spMk id="35" creationId="{DAF6EAF5-7378-7A79-4448-D93468598284}"/>
          </ac:spMkLst>
        </pc:spChg>
        <pc:spChg chg="add mod">
          <ac:chgData name="Javier Andres Luis Gonzalez" userId="9bfb70d5-126d-4793-8f2c-effcd62a7b5e" providerId="ADAL" clId="{F3F50C24-B04A-4FA0-B1E4-89B2B106AFB1}" dt="2024-10-15T18:47:52.180" v="2139" actId="1076"/>
          <ac:spMkLst>
            <pc:docMk/>
            <pc:sldMk cId="2289807237" sldId="263"/>
            <ac:spMk id="36" creationId="{A48EDBDA-CB06-363C-7E83-9445BE35F753}"/>
          </ac:spMkLst>
        </pc:spChg>
        <pc:spChg chg="mod">
          <ac:chgData name="Javier Andres Luis Gonzalez" userId="9bfb70d5-126d-4793-8f2c-effcd62a7b5e" providerId="ADAL" clId="{F3F50C24-B04A-4FA0-B1E4-89B2B106AFB1}" dt="2024-10-15T16:00:05.664" v="33" actId="571"/>
          <ac:spMkLst>
            <pc:docMk/>
            <pc:sldMk cId="2289807237" sldId="263"/>
            <ac:spMk id="38" creationId="{A13BFEAF-758E-63C0-432D-748049637EEB}"/>
          </ac:spMkLst>
        </pc:spChg>
        <pc:spChg chg="mod">
          <ac:chgData name="Javier Andres Luis Gonzalez" userId="9bfb70d5-126d-4793-8f2c-effcd62a7b5e" providerId="ADAL" clId="{F3F50C24-B04A-4FA0-B1E4-89B2B106AFB1}" dt="2024-10-15T16:00:05.664" v="33" actId="571"/>
          <ac:spMkLst>
            <pc:docMk/>
            <pc:sldMk cId="2289807237" sldId="263"/>
            <ac:spMk id="39" creationId="{CC763113-83D6-F928-F99C-E6B885D1FB16}"/>
          </ac:spMkLst>
        </pc:spChg>
        <pc:spChg chg="add mod">
          <ac:chgData name="Javier Andres Luis Gonzalez" userId="9bfb70d5-126d-4793-8f2c-effcd62a7b5e" providerId="ADAL" clId="{F3F50C24-B04A-4FA0-B1E4-89B2B106AFB1}" dt="2024-10-15T18:47:52.180" v="2139" actId="1076"/>
          <ac:spMkLst>
            <pc:docMk/>
            <pc:sldMk cId="2289807237" sldId="263"/>
            <ac:spMk id="40" creationId="{516BF795-6585-0C9A-C181-61189FA3AF55}"/>
          </ac:spMkLst>
        </pc:spChg>
        <pc:spChg chg="add mod">
          <ac:chgData name="Javier Andres Luis Gonzalez" userId="9bfb70d5-126d-4793-8f2c-effcd62a7b5e" providerId="ADAL" clId="{F3F50C24-B04A-4FA0-B1E4-89B2B106AFB1}" dt="2024-10-15T18:47:52.180" v="2139" actId="1076"/>
          <ac:spMkLst>
            <pc:docMk/>
            <pc:sldMk cId="2289807237" sldId="263"/>
            <ac:spMk id="41" creationId="{B676E71F-5764-F787-A983-B01CB525389A}"/>
          </ac:spMkLst>
        </pc:spChg>
        <pc:spChg chg="add mod">
          <ac:chgData name="Javier Andres Luis Gonzalez" userId="9bfb70d5-126d-4793-8f2c-effcd62a7b5e" providerId="ADAL" clId="{F3F50C24-B04A-4FA0-B1E4-89B2B106AFB1}" dt="2024-10-15T18:47:52.180" v="2139" actId="1076"/>
          <ac:spMkLst>
            <pc:docMk/>
            <pc:sldMk cId="2289807237" sldId="263"/>
            <ac:spMk id="42" creationId="{38ED10DE-35A5-8F88-9011-D4509C482A04}"/>
          </ac:spMkLst>
        </pc:spChg>
        <pc:spChg chg="add mod">
          <ac:chgData name="Javier Andres Luis Gonzalez" userId="9bfb70d5-126d-4793-8f2c-effcd62a7b5e" providerId="ADAL" clId="{F3F50C24-B04A-4FA0-B1E4-89B2B106AFB1}" dt="2024-10-15T18:41:08.598" v="2083"/>
          <ac:spMkLst>
            <pc:docMk/>
            <pc:sldMk cId="2289807237" sldId="263"/>
            <ac:spMk id="43" creationId="{2F10DF74-862F-9AB9-872C-273B1E05161C}"/>
          </ac:spMkLst>
        </pc:spChg>
        <pc:spChg chg="add mod">
          <ac:chgData name="Javier Andres Luis Gonzalez" userId="9bfb70d5-126d-4793-8f2c-effcd62a7b5e" providerId="ADAL" clId="{F3F50C24-B04A-4FA0-B1E4-89B2B106AFB1}" dt="2024-10-15T18:41:08.598" v="2083"/>
          <ac:spMkLst>
            <pc:docMk/>
            <pc:sldMk cId="2289807237" sldId="263"/>
            <ac:spMk id="44" creationId="{76A98642-1240-93A0-12FE-27B0D213337A}"/>
          </ac:spMkLst>
        </pc:spChg>
        <pc:grpChg chg="add mod">
          <ac:chgData name="Javier Andres Luis Gonzalez" userId="9bfb70d5-126d-4793-8f2c-effcd62a7b5e" providerId="ADAL" clId="{F3F50C24-B04A-4FA0-B1E4-89B2B106AFB1}" dt="2024-10-15T15:54:45.390" v="6"/>
          <ac:grpSpMkLst>
            <pc:docMk/>
            <pc:sldMk cId="2289807237" sldId="263"/>
            <ac:grpSpMk id="2" creationId="{7C689825-537C-4125-4845-1D2E565F96A0}"/>
          </ac:grpSpMkLst>
        </pc:grpChg>
        <pc:grpChg chg="add del mod">
          <ac:chgData name="Javier Andres Luis Gonzalez" userId="9bfb70d5-126d-4793-8f2c-effcd62a7b5e" providerId="ADAL" clId="{F3F50C24-B04A-4FA0-B1E4-89B2B106AFB1}" dt="2024-10-15T18:42:34.087" v="2097" actId="478"/>
          <ac:grpSpMkLst>
            <pc:docMk/>
            <pc:sldMk cId="2289807237" sldId="263"/>
            <ac:grpSpMk id="20" creationId="{9BB3E5CE-CEC8-4546-C963-706A7D2763D8}"/>
          </ac:grpSpMkLst>
        </pc:grpChg>
        <pc:grpChg chg="add mod">
          <ac:chgData name="Javier Andres Luis Gonzalez" userId="9bfb70d5-126d-4793-8f2c-effcd62a7b5e" providerId="ADAL" clId="{F3F50C24-B04A-4FA0-B1E4-89B2B106AFB1}" dt="2024-10-15T16:00:05.664" v="33" actId="571"/>
          <ac:grpSpMkLst>
            <pc:docMk/>
            <pc:sldMk cId="2289807237" sldId="263"/>
            <ac:grpSpMk id="37" creationId="{E486A183-AC6D-4F72-9F3B-F82B1D47A8E5}"/>
          </ac:grpSpMkLst>
        </pc:grpChg>
      </pc:sldChg>
      <pc:sldChg chg="del">
        <pc:chgData name="Javier Andres Luis Gonzalez" userId="9bfb70d5-126d-4793-8f2c-effcd62a7b5e" providerId="ADAL" clId="{F3F50C24-B04A-4FA0-B1E4-89B2B106AFB1}" dt="2024-10-15T16:32:03.813" v="243" actId="47"/>
        <pc:sldMkLst>
          <pc:docMk/>
          <pc:sldMk cId="2712305225" sldId="264"/>
        </pc:sldMkLst>
      </pc:sldChg>
      <pc:sldChg chg="del">
        <pc:chgData name="Javier Andres Luis Gonzalez" userId="9bfb70d5-126d-4793-8f2c-effcd62a7b5e" providerId="ADAL" clId="{F3F50C24-B04A-4FA0-B1E4-89B2B106AFB1}" dt="2024-10-15T16:32:05.075" v="244" actId="47"/>
        <pc:sldMkLst>
          <pc:docMk/>
          <pc:sldMk cId="1631810769" sldId="265"/>
        </pc:sldMkLst>
      </pc:sldChg>
      <pc:sldChg chg="addSp delSp modSp mod ord">
        <pc:chgData name="Javier Andres Luis Gonzalez" userId="9bfb70d5-126d-4793-8f2c-effcd62a7b5e" providerId="ADAL" clId="{F3F50C24-B04A-4FA0-B1E4-89B2B106AFB1}" dt="2024-10-17T17:27:47.987" v="2523" actId="207"/>
        <pc:sldMkLst>
          <pc:docMk/>
          <pc:sldMk cId="3379730327" sldId="266"/>
        </pc:sldMkLst>
        <pc:spChg chg="del mod">
          <ac:chgData name="Javier Andres Luis Gonzalez" userId="9bfb70d5-126d-4793-8f2c-effcd62a7b5e" providerId="ADAL" clId="{F3F50C24-B04A-4FA0-B1E4-89B2B106AFB1}" dt="2024-10-15T16:33:32.841" v="256" actId="478"/>
          <ac:spMkLst>
            <pc:docMk/>
            <pc:sldMk cId="3379730327" sldId="266"/>
            <ac:spMk id="5" creationId="{016CF6D0-4314-118B-5BB2-472EB1606472}"/>
          </ac:spMkLst>
        </pc:spChg>
        <pc:spChg chg="del mod">
          <ac:chgData name="Javier Andres Luis Gonzalez" userId="9bfb70d5-126d-4793-8f2c-effcd62a7b5e" providerId="ADAL" clId="{F3F50C24-B04A-4FA0-B1E4-89B2B106AFB1}" dt="2024-10-15T16:33:25.295" v="253" actId="478"/>
          <ac:spMkLst>
            <pc:docMk/>
            <pc:sldMk cId="3379730327" sldId="266"/>
            <ac:spMk id="6" creationId="{51724AA3-5FB4-B881-9FFB-CEA6AE8799A2}"/>
          </ac:spMkLst>
        </pc:spChg>
        <pc:spChg chg="del">
          <ac:chgData name="Javier Andres Luis Gonzalez" userId="9bfb70d5-126d-4793-8f2c-effcd62a7b5e" providerId="ADAL" clId="{F3F50C24-B04A-4FA0-B1E4-89B2B106AFB1}" dt="2024-10-15T16:33:27.566" v="254" actId="478"/>
          <ac:spMkLst>
            <pc:docMk/>
            <pc:sldMk cId="3379730327" sldId="266"/>
            <ac:spMk id="7" creationId="{6F828F51-0ECA-E678-BE50-FE2BF249A40D}"/>
          </ac:spMkLst>
        </pc:spChg>
        <pc:spChg chg="del">
          <ac:chgData name="Javier Andres Luis Gonzalez" userId="9bfb70d5-126d-4793-8f2c-effcd62a7b5e" providerId="ADAL" clId="{F3F50C24-B04A-4FA0-B1E4-89B2B106AFB1}" dt="2024-10-15T16:33:21.885" v="251" actId="478"/>
          <ac:spMkLst>
            <pc:docMk/>
            <pc:sldMk cId="3379730327" sldId="266"/>
            <ac:spMk id="8" creationId="{1B730A66-9CFC-6D2A-F4EC-D4B4E29F170C}"/>
          </ac:spMkLst>
        </pc:spChg>
        <pc:spChg chg="mod">
          <ac:chgData name="Javier Andres Luis Gonzalez" userId="9bfb70d5-126d-4793-8f2c-effcd62a7b5e" providerId="ADAL" clId="{F3F50C24-B04A-4FA0-B1E4-89B2B106AFB1}" dt="2024-10-15T16:55:45.655" v="509"/>
          <ac:spMkLst>
            <pc:docMk/>
            <pc:sldMk cId="3379730327" sldId="266"/>
            <ac:spMk id="10" creationId="{0396FA56-B824-38C6-075A-A870655F6399}"/>
          </ac:spMkLst>
        </pc:spChg>
        <pc:spChg chg="mod">
          <ac:chgData name="Javier Andres Luis Gonzalez" userId="9bfb70d5-126d-4793-8f2c-effcd62a7b5e" providerId="ADAL" clId="{F3F50C24-B04A-4FA0-B1E4-89B2B106AFB1}" dt="2024-10-15T16:55:45.655" v="509"/>
          <ac:spMkLst>
            <pc:docMk/>
            <pc:sldMk cId="3379730327" sldId="266"/>
            <ac:spMk id="11" creationId="{2500C0FB-4641-526D-DDF1-F6B2C804D9F0}"/>
          </ac:spMkLst>
        </pc:spChg>
        <pc:spChg chg="add del mod">
          <ac:chgData name="Javier Andres Luis Gonzalez" userId="9bfb70d5-126d-4793-8f2c-effcd62a7b5e" providerId="ADAL" clId="{F3F50C24-B04A-4FA0-B1E4-89B2B106AFB1}" dt="2024-10-15T17:01:13.349" v="556" actId="478"/>
          <ac:spMkLst>
            <pc:docMk/>
            <pc:sldMk cId="3379730327" sldId="266"/>
            <ac:spMk id="12" creationId="{19B8F466-C32E-6DA1-D347-B1BAFA147D4C}"/>
          </ac:spMkLst>
        </pc:spChg>
        <pc:spChg chg="add del mod">
          <ac:chgData name="Javier Andres Luis Gonzalez" userId="9bfb70d5-126d-4793-8f2c-effcd62a7b5e" providerId="ADAL" clId="{F3F50C24-B04A-4FA0-B1E4-89B2B106AFB1}" dt="2024-10-15T17:01:13.349" v="556" actId="478"/>
          <ac:spMkLst>
            <pc:docMk/>
            <pc:sldMk cId="3379730327" sldId="266"/>
            <ac:spMk id="13" creationId="{1472F243-CE97-A4C3-9653-58B5584204DB}"/>
          </ac:spMkLst>
        </pc:spChg>
        <pc:spChg chg="add del mod">
          <ac:chgData name="Javier Andres Luis Gonzalez" userId="9bfb70d5-126d-4793-8f2c-effcd62a7b5e" providerId="ADAL" clId="{F3F50C24-B04A-4FA0-B1E4-89B2B106AFB1}" dt="2024-10-15T17:01:13.349" v="556" actId="478"/>
          <ac:spMkLst>
            <pc:docMk/>
            <pc:sldMk cId="3379730327" sldId="266"/>
            <ac:spMk id="14" creationId="{38CFFD97-BE2E-52D8-E523-07356CA3FBE6}"/>
          </ac:spMkLst>
        </pc:spChg>
        <pc:spChg chg="add del mod">
          <ac:chgData name="Javier Andres Luis Gonzalez" userId="9bfb70d5-126d-4793-8f2c-effcd62a7b5e" providerId="ADAL" clId="{F3F50C24-B04A-4FA0-B1E4-89B2B106AFB1}" dt="2024-10-15T17:01:13.349" v="556" actId="478"/>
          <ac:spMkLst>
            <pc:docMk/>
            <pc:sldMk cId="3379730327" sldId="266"/>
            <ac:spMk id="15" creationId="{6DC6033E-701A-04D3-3DE1-E7B1321C9A65}"/>
          </ac:spMkLst>
        </pc:spChg>
        <pc:spChg chg="add del mod">
          <ac:chgData name="Javier Andres Luis Gonzalez" userId="9bfb70d5-126d-4793-8f2c-effcd62a7b5e" providerId="ADAL" clId="{F3F50C24-B04A-4FA0-B1E4-89B2B106AFB1}" dt="2024-10-15T17:01:13.349" v="556" actId="478"/>
          <ac:spMkLst>
            <pc:docMk/>
            <pc:sldMk cId="3379730327" sldId="266"/>
            <ac:spMk id="16" creationId="{57915873-9F4A-ACE8-5D90-C213052D41F0}"/>
          </ac:spMkLst>
        </pc:spChg>
        <pc:spChg chg="add del mod">
          <ac:chgData name="Javier Andres Luis Gonzalez" userId="9bfb70d5-126d-4793-8f2c-effcd62a7b5e" providerId="ADAL" clId="{F3F50C24-B04A-4FA0-B1E4-89B2B106AFB1}" dt="2024-10-15T17:01:13.349" v="556" actId="478"/>
          <ac:spMkLst>
            <pc:docMk/>
            <pc:sldMk cId="3379730327" sldId="266"/>
            <ac:spMk id="17" creationId="{8A65ECDA-68C3-D93C-7F0A-6451AD034F89}"/>
          </ac:spMkLst>
        </pc:spChg>
        <pc:spChg chg="add mod">
          <ac:chgData name="Javier Andres Luis Gonzalez" userId="9bfb70d5-126d-4793-8f2c-effcd62a7b5e" providerId="ADAL" clId="{F3F50C24-B04A-4FA0-B1E4-89B2B106AFB1}" dt="2024-10-15T18:27:19.562" v="1868" actId="14100"/>
          <ac:spMkLst>
            <pc:docMk/>
            <pc:sldMk cId="3379730327" sldId="266"/>
            <ac:spMk id="18" creationId="{7D485899-3648-8B4E-8F0F-2D3B330B9751}"/>
          </ac:spMkLst>
        </pc:spChg>
        <pc:spChg chg="add mod">
          <ac:chgData name="Javier Andres Luis Gonzalez" userId="9bfb70d5-126d-4793-8f2c-effcd62a7b5e" providerId="ADAL" clId="{F3F50C24-B04A-4FA0-B1E4-89B2B106AFB1}" dt="2024-10-15T18:27:19.562" v="1868" actId="14100"/>
          <ac:spMkLst>
            <pc:docMk/>
            <pc:sldMk cId="3379730327" sldId="266"/>
            <ac:spMk id="19" creationId="{EA7B640B-5D80-EAFA-9249-18C81F9D9CAD}"/>
          </ac:spMkLst>
        </pc:spChg>
        <pc:spChg chg="add mod">
          <ac:chgData name="Javier Andres Luis Gonzalez" userId="9bfb70d5-126d-4793-8f2c-effcd62a7b5e" providerId="ADAL" clId="{F3F50C24-B04A-4FA0-B1E4-89B2B106AFB1}" dt="2024-10-15T18:27:19.562" v="1868" actId="14100"/>
          <ac:spMkLst>
            <pc:docMk/>
            <pc:sldMk cId="3379730327" sldId="266"/>
            <ac:spMk id="20" creationId="{16A87CEA-EFE3-EF4C-99B5-27D0660554D9}"/>
          </ac:spMkLst>
        </pc:spChg>
        <pc:spChg chg="add mod">
          <ac:chgData name="Javier Andres Luis Gonzalez" userId="9bfb70d5-126d-4793-8f2c-effcd62a7b5e" providerId="ADAL" clId="{F3F50C24-B04A-4FA0-B1E4-89B2B106AFB1}" dt="2024-10-15T18:27:19.562" v="1868" actId="14100"/>
          <ac:spMkLst>
            <pc:docMk/>
            <pc:sldMk cId="3379730327" sldId="266"/>
            <ac:spMk id="21" creationId="{F28939EE-D7FD-59E1-AD3B-89EF58A06325}"/>
          </ac:spMkLst>
        </pc:spChg>
        <pc:spChg chg="add mod">
          <ac:chgData name="Javier Andres Luis Gonzalez" userId="9bfb70d5-126d-4793-8f2c-effcd62a7b5e" providerId="ADAL" clId="{F3F50C24-B04A-4FA0-B1E4-89B2B106AFB1}" dt="2024-10-15T18:27:19.562" v="1868" actId="14100"/>
          <ac:spMkLst>
            <pc:docMk/>
            <pc:sldMk cId="3379730327" sldId="266"/>
            <ac:spMk id="22" creationId="{8A9713E1-80C8-DFFE-812B-9DA525ECEF80}"/>
          </ac:spMkLst>
        </pc:spChg>
        <pc:spChg chg="add mod">
          <ac:chgData name="Javier Andres Luis Gonzalez" userId="9bfb70d5-126d-4793-8f2c-effcd62a7b5e" providerId="ADAL" clId="{F3F50C24-B04A-4FA0-B1E4-89B2B106AFB1}" dt="2024-10-15T18:27:19.562" v="1868" actId="14100"/>
          <ac:spMkLst>
            <pc:docMk/>
            <pc:sldMk cId="3379730327" sldId="266"/>
            <ac:spMk id="23" creationId="{EC782AC9-A925-2982-5076-709102EF4467}"/>
          </ac:spMkLst>
        </pc:spChg>
        <pc:spChg chg="add mod">
          <ac:chgData name="Javier Andres Luis Gonzalez" userId="9bfb70d5-126d-4793-8f2c-effcd62a7b5e" providerId="ADAL" clId="{F3F50C24-B04A-4FA0-B1E4-89B2B106AFB1}" dt="2024-10-15T18:27:19.562" v="1868" actId="14100"/>
          <ac:spMkLst>
            <pc:docMk/>
            <pc:sldMk cId="3379730327" sldId="266"/>
            <ac:spMk id="24" creationId="{D5849202-BDC7-1740-D983-843ED50343E0}"/>
          </ac:spMkLst>
        </pc:spChg>
        <pc:spChg chg="add del mod">
          <ac:chgData name="Javier Andres Luis Gonzalez" userId="9bfb70d5-126d-4793-8f2c-effcd62a7b5e" providerId="ADAL" clId="{F3F50C24-B04A-4FA0-B1E4-89B2B106AFB1}" dt="2024-10-15T17:01:13.349" v="556" actId="478"/>
          <ac:spMkLst>
            <pc:docMk/>
            <pc:sldMk cId="3379730327" sldId="266"/>
            <ac:spMk id="25" creationId="{862BF8FC-3761-1BAA-4C4D-76D45279A7A5}"/>
          </ac:spMkLst>
        </pc:spChg>
        <pc:spChg chg="add mod">
          <ac:chgData name="Javier Andres Luis Gonzalez" userId="9bfb70d5-126d-4793-8f2c-effcd62a7b5e" providerId="ADAL" clId="{F3F50C24-B04A-4FA0-B1E4-89B2B106AFB1}" dt="2024-10-17T17:27:47.987" v="2523" actId="207"/>
          <ac:spMkLst>
            <pc:docMk/>
            <pc:sldMk cId="3379730327" sldId="266"/>
            <ac:spMk id="26" creationId="{118F6637-4CC5-2A01-FA35-66D879194BAB}"/>
          </ac:spMkLst>
        </pc:spChg>
        <pc:spChg chg="add mod">
          <ac:chgData name="Javier Andres Luis Gonzalez" userId="9bfb70d5-126d-4793-8f2c-effcd62a7b5e" providerId="ADAL" clId="{F3F50C24-B04A-4FA0-B1E4-89B2B106AFB1}" dt="2024-10-15T17:05:15.858" v="680" actId="1076"/>
          <ac:spMkLst>
            <pc:docMk/>
            <pc:sldMk cId="3379730327" sldId="266"/>
            <ac:spMk id="30" creationId="{E443AF01-7DC8-FF0A-B0F9-952C4B99A3B2}"/>
          </ac:spMkLst>
        </pc:spChg>
        <pc:grpChg chg="del">
          <ac:chgData name="Javier Andres Luis Gonzalez" userId="9bfb70d5-126d-4793-8f2c-effcd62a7b5e" providerId="ADAL" clId="{F3F50C24-B04A-4FA0-B1E4-89B2B106AFB1}" dt="2024-10-15T16:33:34.657" v="257" actId="478"/>
          <ac:grpSpMkLst>
            <pc:docMk/>
            <pc:sldMk cId="3379730327" sldId="266"/>
            <ac:grpSpMk id="2" creationId="{3E6DC5D8-9B96-3B65-A4E2-282CBBE5DE49}"/>
          </ac:grpSpMkLst>
        </pc:grpChg>
        <pc:grpChg chg="add del mod">
          <ac:chgData name="Javier Andres Luis Gonzalez" userId="9bfb70d5-126d-4793-8f2c-effcd62a7b5e" providerId="ADAL" clId="{F3F50C24-B04A-4FA0-B1E4-89B2B106AFB1}" dt="2024-10-15T17:00:02.743" v="552" actId="478"/>
          <ac:grpSpMkLst>
            <pc:docMk/>
            <pc:sldMk cId="3379730327" sldId="266"/>
            <ac:grpSpMk id="9" creationId="{D6C5E83E-07E6-602C-8A3F-DEC9B4E2FF8F}"/>
          </ac:grpSpMkLst>
        </pc:grpChg>
        <pc:picChg chg="add del">
          <ac:chgData name="Javier Andres Luis Gonzalez" userId="9bfb70d5-126d-4793-8f2c-effcd62a7b5e" providerId="ADAL" clId="{F3F50C24-B04A-4FA0-B1E4-89B2B106AFB1}" dt="2024-10-15T17:01:38.936" v="566" actId="22"/>
          <ac:picMkLst>
            <pc:docMk/>
            <pc:sldMk cId="3379730327" sldId="266"/>
            <ac:picMk id="28" creationId="{3B4E7C94-1C01-C531-F7F6-E76515D0D63C}"/>
          </ac:picMkLst>
        </pc:picChg>
      </pc:sldChg>
      <pc:sldChg chg="del ord">
        <pc:chgData name="Javier Andres Luis Gonzalez" userId="9bfb70d5-126d-4793-8f2c-effcd62a7b5e" providerId="ADAL" clId="{F3F50C24-B04A-4FA0-B1E4-89B2B106AFB1}" dt="2024-10-15T18:26:03.160" v="1857" actId="47"/>
        <pc:sldMkLst>
          <pc:docMk/>
          <pc:sldMk cId="786460130" sldId="267"/>
        </pc:sldMkLst>
      </pc:sldChg>
      <pc:sldChg chg="del">
        <pc:chgData name="Javier Andres Luis Gonzalez" userId="9bfb70d5-126d-4793-8f2c-effcd62a7b5e" providerId="ADAL" clId="{F3F50C24-B04A-4FA0-B1E4-89B2B106AFB1}" dt="2024-10-15T16:32:10.835" v="245" actId="47"/>
        <pc:sldMkLst>
          <pc:docMk/>
          <pc:sldMk cId="3487634999" sldId="268"/>
        </pc:sldMkLst>
      </pc:sldChg>
      <pc:sldChg chg="del">
        <pc:chgData name="Javier Andres Luis Gonzalez" userId="9bfb70d5-126d-4793-8f2c-effcd62a7b5e" providerId="ADAL" clId="{F3F50C24-B04A-4FA0-B1E4-89B2B106AFB1}" dt="2024-10-15T16:32:12.860" v="246" actId="47"/>
        <pc:sldMkLst>
          <pc:docMk/>
          <pc:sldMk cId="1686028437" sldId="269"/>
        </pc:sldMkLst>
      </pc:sldChg>
      <pc:sldChg chg="del ord">
        <pc:chgData name="Javier Andres Luis Gonzalez" userId="9bfb70d5-126d-4793-8f2c-effcd62a7b5e" providerId="ADAL" clId="{F3F50C24-B04A-4FA0-B1E4-89B2B106AFB1}" dt="2024-10-15T18:26:05.230" v="1858" actId="47"/>
        <pc:sldMkLst>
          <pc:docMk/>
          <pc:sldMk cId="3161569350" sldId="270"/>
        </pc:sldMkLst>
      </pc:sldChg>
      <pc:sldChg chg="del ord">
        <pc:chgData name="Javier Andres Luis Gonzalez" userId="9bfb70d5-126d-4793-8f2c-effcd62a7b5e" providerId="ADAL" clId="{F3F50C24-B04A-4FA0-B1E4-89B2B106AFB1}" dt="2024-10-15T18:26:10.016" v="1859" actId="47"/>
        <pc:sldMkLst>
          <pc:docMk/>
          <pc:sldMk cId="1926650650" sldId="271"/>
        </pc:sldMkLst>
      </pc:sldChg>
      <pc:sldChg chg="del">
        <pc:chgData name="Javier Andres Luis Gonzalez" userId="9bfb70d5-126d-4793-8f2c-effcd62a7b5e" providerId="ADAL" clId="{F3F50C24-B04A-4FA0-B1E4-89B2B106AFB1}" dt="2024-10-15T16:32:18.878" v="247" actId="47"/>
        <pc:sldMkLst>
          <pc:docMk/>
          <pc:sldMk cId="3756404600" sldId="272"/>
        </pc:sldMkLst>
      </pc:sldChg>
      <pc:sldChg chg="del">
        <pc:chgData name="Javier Andres Luis Gonzalez" userId="9bfb70d5-126d-4793-8f2c-effcd62a7b5e" providerId="ADAL" clId="{F3F50C24-B04A-4FA0-B1E4-89B2B106AFB1}" dt="2024-10-15T16:32:20.979" v="248" actId="47"/>
        <pc:sldMkLst>
          <pc:docMk/>
          <pc:sldMk cId="703120879" sldId="273"/>
        </pc:sldMkLst>
      </pc:sldChg>
      <pc:sldChg chg="addSp delSp modSp mod ord">
        <pc:chgData name="Javier Andres Luis Gonzalez" userId="9bfb70d5-126d-4793-8f2c-effcd62a7b5e" providerId="ADAL" clId="{F3F50C24-B04A-4FA0-B1E4-89B2B106AFB1}" dt="2024-10-17T17:27:43.870" v="2522" actId="207"/>
        <pc:sldMkLst>
          <pc:docMk/>
          <pc:sldMk cId="1366992150" sldId="274"/>
        </pc:sldMkLst>
        <pc:spChg chg="add del">
          <ac:chgData name="Javier Andres Luis Gonzalez" userId="9bfb70d5-126d-4793-8f2c-effcd62a7b5e" providerId="ADAL" clId="{F3F50C24-B04A-4FA0-B1E4-89B2B106AFB1}" dt="2024-10-15T16:17:07.769" v="115" actId="478"/>
          <ac:spMkLst>
            <pc:docMk/>
            <pc:sldMk cId="1366992150" sldId="274"/>
            <ac:spMk id="2" creationId="{AE3CA28D-1B5C-11E8-6610-A43E0D2083E7}"/>
          </ac:spMkLst>
        </pc:spChg>
        <pc:spChg chg="add del mod">
          <ac:chgData name="Javier Andres Luis Gonzalez" userId="9bfb70d5-126d-4793-8f2c-effcd62a7b5e" providerId="ADAL" clId="{F3F50C24-B04A-4FA0-B1E4-89B2B106AFB1}" dt="2024-10-15T16:17:07.769" v="115" actId="478"/>
          <ac:spMkLst>
            <pc:docMk/>
            <pc:sldMk cId="1366992150" sldId="274"/>
            <ac:spMk id="3" creationId="{A17489FA-ACE5-6ACC-E5D9-7F9C2AC939FB}"/>
          </ac:spMkLst>
        </pc:spChg>
        <pc:spChg chg="del">
          <ac:chgData name="Javier Andres Luis Gonzalez" userId="9bfb70d5-126d-4793-8f2c-effcd62a7b5e" providerId="ADAL" clId="{F3F50C24-B04A-4FA0-B1E4-89B2B106AFB1}" dt="2024-10-15T16:10:25.831" v="86" actId="478"/>
          <ac:spMkLst>
            <pc:docMk/>
            <pc:sldMk cId="1366992150" sldId="274"/>
            <ac:spMk id="4" creationId="{C6CA54FE-80A9-B80A-0520-EE2DB1EBF785}"/>
          </ac:spMkLst>
        </pc:spChg>
        <pc:spChg chg="add del">
          <ac:chgData name="Javier Andres Luis Gonzalez" userId="9bfb70d5-126d-4793-8f2c-effcd62a7b5e" providerId="ADAL" clId="{F3F50C24-B04A-4FA0-B1E4-89B2B106AFB1}" dt="2024-10-15T16:17:07.769" v="115" actId="478"/>
          <ac:spMkLst>
            <pc:docMk/>
            <pc:sldMk cId="1366992150" sldId="274"/>
            <ac:spMk id="5" creationId="{8C628ED9-CA1C-8728-018D-9A447F8A7976}"/>
          </ac:spMkLst>
        </pc:spChg>
        <pc:spChg chg="add del">
          <ac:chgData name="Javier Andres Luis Gonzalez" userId="9bfb70d5-126d-4793-8f2c-effcd62a7b5e" providerId="ADAL" clId="{F3F50C24-B04A-4FA0-B1E4-89B2B106AFB1}" dt="2024-10-15T16:17:07.769" v="115" actId="478"/>
          <ac:spMkLst>
            <pc:docMk/>
            <pc:sldMk cId="1366992150" sldId="274"/>
            <ac:spMk id="6" creationId="{E6145F08-54B9-92EE-7145-EF0311A0C540}"/>
          </ac:spMkLst>
        </pc:spChg>
        <pc:spChg chg="mod">
          <ac:chgData name="Javier Andres Luis Gonzalez" userId="9bfb70d5-126d-4793-8f2c-effcd62a7b5e" providerId="ADAL" clId="{F3F50C24-B04A-4FA0-B1E4-89B2B106AFB1}" dt="2024-10-15T16:11:01.728" v="89"/>
          <ac:spMkLst>
            <pc:docMk/>
            <pc:sldMk cId="1366992150" sldId="274"/>
            <ac:spMk id="8" creationId="{CBE78368-1273-C3AC-9179-C587C9D73A26}"/>
          </ac:spMkLst>
        </pc:spChg>
        <pc:spChg chg="mod">
          <ac:chgData name="Javier Andres Luis Gonzalez" userId="9bfb70d5-126d-4793-8f2c-effcd62a7b5e" providerId="ADAL" clId="{F3F50C24-B04A-4FA0-B1E4-89B2B106AFB1}" dt="2024-10-15T16:11:01.728" v="89"/>
          <ac:spMkLst>
            <pc:docMk/>
            <pc:sldMk cId="1366992150" sldId="274"/>
            <ac:spMk id="9" creationId="{CF6909FD-E016-935D-E4C6-686DA70A7F0D}"/>
          </ac:spMkLst>
        </pc:spChg>
        <pc:spChg chg="mod">
          <ac:chgData name="Javier Andres Luis Gonzalez" userId="9bfb70d5-126d-4793-8f2c-effcd62a7b5e" providerId="ADAL" clId="{F3F50C24-B04A-4FA0-B1E4-89B2B106AFB1}" dt="2024-10-15T16:11:01.728" v="89"/>
          <ac:spMkLst>
            <pc:docMk/>
            <pc:sldMk cId="1366992150" sldId="274"/>
            <ac:spMk id="11" creationId="{B1F1099F-17B9-C895-FA2B-1C55419D9A34}"/>
          </ac:spMkLst>
        </pc:spChg>
        <pc:spChg chg="mod">
          <ac:chgData name="Javier Andres Luis Gonzalez" userId="9bfb70d5-126d-4793-8f2c-effcd62a7b5e" providerId="ADAL" clId="{F3F50C24-B04A-4FA0-B1E4-89B2B106AFB1}" dt="2024-10-15T16:11:01.728" v="89"/>
          <ac:spMkLst>
            <pc:docMk/>
            <pc:sldMk cId="1366992150" sldId="274"/>
            <ac:spMk id="12" creationId="{CEBC9659-02CB-2932-7C36-072285FE1036}"/>
          </ac:spMkLst>
        </pc:spChg>
        <pc:spChg chg="mod">
          <ac:chgData name="Javier Andres Luis Gonzalez" userId="9bfb70d5-126d-4793-8f2c-effcd62a7b5e" providerId="ADAL" clId="{F3F50C24-B04A-4FA0-B1E4-89B2B106AFB1}" dt="2024-10-15T16:11:01.728" v="89"/>
          <ac:spMkLst>
            <pc:docMk/>
            <pc:sldMk cId="1366992150" sldId="274"/>
            <ac:spMk id="14" creationId="{11214E89-093B-1C40-8020-9EAA13A0D6C8}"/>
          </ac:spMkLst>
        </pc:spChg>
        <pc:spChg chg="mod">
          <ac:chgData name="Javier Andres Luis Gonzalez" userId="9bfb70d5-126d-4793-8f2c-effcd62a7b5e" providerId="ADAL" clId="{F3F50C24-B04A-4FA0-B1E4-89B2B106AFB1}" dt="2024-10-15T16:11:01.728" v="89"/>
          <ac:spMkLst>
            <pc:docMk/>
            <pc:sldMk cId="1366992150" sldId="274"/>
            <ac:spMk id="15" creationId="{F000A046-36B9-8E65-3AAC-534C058315E8}"/>
          </ac:spMkLst>
        </pc:spChg>
        <pc:spChg chg="add mod">
          <ac:chgData name="Javier Andres Luis Gonzalez" userId="9bfb70d5-126d-4793-8f2c-effcd62a7b5e" providerId="ADAL" clId="{F3F50C24-B04A-4FA0-B1E4-89B2B106AFB1}" dt="2024-10-15T16:11:01.728" v="89"/>
          <ac:spMkLst>
            <pc:docMk/>
            <pc:sldMk cId="1366992150" sldId="274"/>
            <ac:spMk id="16" creationId="{7A0E4858-37FD-37DF-313F-8029D833BE89}"/>
          </ac:spMkLst>
        </pc:spChg>
        <pc:spChg chg="add mod">
          <ac:chgData name="Javier Andres Luis Gonzalez" userId="9bfb70d5-126d-4793-8f2c-effcd62a7b5e" providerId="ADAL" clId="{F3F50C24-B04A-4FA0-B1E4-89B2B106AFB1}" dt="2024-10-15T16:11:01.728" v="89"/>
          <ac:spMkLst>
            <pc:docMk/>
            <pc:sldMk cId="1366992150" sldId="274"/>
            <ac:spMk id="17" creationId="{8B087B8A-5827-0D93-1045-573DB8C3AC50}"/>
          </ac:spMkLst>
        </pc:spChg>
        <pc:spChg chg="add mod">
          <ac:chgData name="Javier Andres Luis Gonzalez" userId="9bfb70d5-126d-4793-8f2c-effcd62a7b5e" providerId="ADAL" clId="{F3F50C24-B04A-4FA0-B1E4-89B2B106AFB1}" dt="2024-10-15T16:11:01.728" v="89"/>
          <ac:spMkLst>
            <pc:docMk/>
            <pc:sldMk cId="1366992150" sldId="274"/>
            <ac:spMk id="18" creationId="{B3646FF9-EB49-D8CD-676A-9FE1490BDE39}"/>
          </ac:spMkLst>
        </pc:spChg>
        <pc:spChg chg="add mod">
          <ac:chgData name="Javier Andres Luis Gonzalez" userId="9bfb70d5-126d-4793-8f2c-effcd62a7b5e" providerId="ADAL" clId="{F3F50C24-B04A-4FA0-B1E4-89B2B106AFB1}" dt="2024-10-15T16:11:01.728" v="89"/>
          <ac:spMkLst>
            <pc:docMk/>
            <pc:sldMk cId="1366992150" sldId="274"/>
            <ac:spMk id="19" creationId="{8782C087-3777-64DC-AAAD-B733E9C4340F}"/>
          </ac:spMkLst>
        </pc:spChg>
        <pc:spChg chg="add mod">
          <ac:chgData name="Javier Andres Luis Gonzalez" userId="9bfb70d5-126d-4793-8f2c-effcd62a7b5e" providerId="ADAL" clId="{F3F50C24-B04A-4FA0-B1E4-89B2B106AFB1}" dt="2024-10-15T16:11:01.728" v="89"/>
          <ac:spMkLst>
            <pc:docMk/>
            <pc:sldMk cId="1366992150" sldId="274"/>
            <ac:spMk id="20" creationId="{539BA452-8B78-0754-0825-1771DB5FC783}"/>
          </ac:spMkLst>
        </pc:spChg>
        <pc:spChg chg="add mod">
          <ac:chgData name="Javier Andres Luis Gonzalez" userId="9bfb70d5-126d-4793-8f2c-effcd62a7b5e" providerId="ADAL" clId="{F3F50C24-B04A-4FA0-B1E4-89B2B106AFB1}" dt="2024-10-15T16:11:01.728" v="89"/>
          <ac:spMkLst>
            <pc:docMk/>
            <pc:sldMk cId="1366992150" sldId="274"/>
            <ac:spMk id="21" creationId="{191CAEF9-C475-3826-E116-E3D8A7861E40}"/>
          </ac:spMkLst>
        </pc:spChg>
        <pc:spChg chg="add mod">
          <ac:chgData name="Javier Andres Luis Gonzalez" userId="9bfb70d5-126d-4793-8f2c-effcd62a7b5e" providerId="ADAL" clId="{F3F50C24-B04A-4FA0-B1E4-89B2B106AFB1}" dt="2024-10-15T16:11:01.728" v="89"/>
          <ac:spMkLst>
            <pc:docMk/>
            <pc:sldMk cId="1366992150" sldId="274"/>
            <ac:spMk id="22" creationId="{7A6658DF-C57B-4E2D-51B9-48BB7B52007F}"/>
          </ac:spMkLst>
        </pc:spChg>
        <pc:spChg chg="mod">
          <ac:chgData name="Javier Andres Luis Gonzalez" userId="9bfb70d5-126d-4793-8f2c-effcd62a7b5e" providerId="ADAL" clId="{F3F50C24-B04A-4FA0-B1E4-89B2B106AFB1}" dt="2024-10-15T16:11:35.142" v="97"/>
          <ac:spMkLst>
            <pc:docMk/>
            <pc:sldMk cId="1366992150" sldId="274"/>
            <ac:spMk id="25" creationId="{2F5F4998-7804-536A-BC0C-9C329979495B}"/>
          </ac:spMkLst>
        </pc:spChg>
        <pc:spChg chg="mod">
          <ac:chgData name="Javier Andres Luis Gonzalez" userId="9bfb70d5-126d-4793-8f2c-effcd62a7b5e" providerId="ADAL" clId="{F3F50C24-B04A-4FA0-B1E4-89B2B106AFB1}" dt="2024-10-15T16:11:35.142" v="97"/>
          <ac:spMkLst>
            <pc:docMk/>
            <pc:sldMk cId="1366992150" sldId="274"/>
            <ac:spMk id="26" creationId="{44FF2AA4-2D9A-F7E8-859C-53FC51E58A2D}"/>
          </ac:spMkLst>
        </pc:spChg>
        <pc:spChg chg="mod">
          <ac:chgData name="Javier Andres Luis Gonzalez" userId="9bfb70d5-126d-4793-8f2c-effcd62a7b5e" providerId="ADAL" clId="{F3F50C24-B04A-4FA0-B1E4-89B2B106AFB1}" dt="2024-10-15T16:11:35.142" v="97"/>
          <ac:spMkLst>
            <pc:docMk/>
            <pc:sldMk cId="1366992150" sldId="274"/>
            <ac:spMk id="28" creationId="{2AA4720C-B24F-40BA-8569-328D2DE58214}"/>
          </ac:spMkLst>
        </pc:spChg>
        <pc:spChg chg="mod">
          <ac:chgData name="Javier Andres Luis Gonzalez" userId="9bfb70d5-126d-4793-8f2c-effcd62a7b5e" providerId="ADAL" clId="{F3F50C24-B04A-4FA0-B1E4-89B2B106AFB1}" dt="2024-10-15T16:11:35.142" v="97"/>
          <ac:spMkLst>
            <pc:docMk/>
            <pc:sldMk cId="1366992150" sldId="274"/>
            <ac:spMk id="29" creationId="{0BF85349-1CC0-A21C-9BBB-DCED28E0B6A3}"/>
          </ac:spMkLst>
        </pc:spChg>
        <pc:spChg chg="mod">
          <ac:chgData name="Javier Andres Luis Gonzalez" userId="9bfb70d5-126d-4793-8f2c-effcd62a7b5e" providerId="ADAL" clId="{F3F50C24-B04A-4FA0-B1E4-89B2B106AFB1}" dt="2024-10-15T16:11:35.142" v="97"/>
          <ac:spMkLst>
            <pc:docMk/>
            <pc:sldMk cId="1366992150" sldId="274"/>
            <ac:spMk id="31" creationId="{6706D1AD-82B6-A757-B874-841C00C83F3E}"/>
          </ac:spMkLst>
        </pc:spChg>
        <pc:spChg chg="mod">
          <ac:chgData name="Javier Andres Luis Gonzalez" userId="9bfb70d5-126d-4793-8f2c-effcd62a7b5e" providerId="ADAL" clId="{F3F50C24-B04A-4FA0-B1E4-89B2B106AFB1}" dt="2024-10-15T16:11:35.142" v="97"/>
          <ac:spMkLst>
            <pc:docMk/>
            <pc:sldMk cId="1366992150" sldId="274"/>
            <ac:spMk id="32" creationId="{FAFD1739-C624-B9CB-563C-DCF47E79D68B}"/>
          </ac:spMkLst>
        </pc:spChg>
        <pc:spChg chg="add mod">
          <ac:chgData name="Javier Andres Luis Gonzalez" userId="9bfb70d5-126d-4793-8f2c-effcd62a7b5e" providerId="ADAL" clId="{F3F50C24-B04A-4FA0-B1E4-89B2B106AFB1}" dt="2024-10-15T16:11:35.142" v="97"/>
          <ac:spMkLst>
            <pc:docMk/>
            <pc:sldMk cId="1366992150" sldId="274"/>
            <ac:spMk id="33" creationId="{39F1BDCA-9CDA-FBF0-9B7C-91AAAF0F7596}"/>
          </ac:spMkLst>
        </pc:spChg>
        <pc:spChg chg="add mod">
          <ac:chgData name="Javier Andres Luis Gonzalez" userId="9bfb70d5-126d-4793-8f2c-effcd62a7b5e" providerId="ADAL" clId="{F3F50C24-B04A-4FA0-B1E4-89B2B106AFB1}" dt="2024-10-15T16:11:35.142" v="97"/>
          <ac:spMkLst>
            <pc:docMk/>
            <pc:sldMk cId="1366992150" sldId="274"/>
            <ac:spMk id="34" creationId="{409FA86F-F713-59F8-0A24-DF05ED14F1E8}"/>
          </ac:spMkLst>
        </pc:spChg>
        <pc:spChg chg="add mod">
          <ac:chgData name="Javier Andres Luis Gonzalez" userId="9bfb70d5-126d-4793-8f2c-effcd62a7b5e" providerId="ADAL" clId="{F3F50C24-B04A-4FA0-B1E4-89B2B106AFB1}" dt="2024-10-15T16:11:35.142" v="97"/>
          <ac:spMkLst>
            <pc:docMk/>
            <pc:sldMk cId="1366992150" sldId="274"/>
            <ac:spMk id="35" creationId="{1C78D9D1-5F4D-4901-F4D8-D989999AE9BA}"/>
          </ac:spMkLst>
        </pc:spChg>
        <pc:spChg chg="add mod">
          <ac:chgData name="Javier Andres Luis Gonzalez" userId="9bfb70d5-126d-4793-8f2c-effcd62a7b5e" providerId="ADAL" clId="{F3F50C24-B04A-4FA0-B1E4-89B2B106AFB1}" dt="2024-10-15T16:11:35.142" v="97"/>
          <ac:spMkLst>
            <pc:docMk/>
            <pc:sldMk cId="1366992150" sldId="274"/>
            <ac:spMk id="36" creationId="{9E8FBFA2-F6EA-174C-328F-A5D78B45C02C}"/>
          </ac:spMkLst>
        </pc:spChg>
        <pc:spChg chg="add mod">
          <ac:chgData name="Javier Andres Luis Gonzalez" userId="9bfb70d5-126d-4793-8f2c-effcd62a7b5e" providerId="ADAL" clId="{F3F50C24-B04A-4FA0-B1E4-89B2B106AFB1}" dt="2024-10-15T16:11:35.142" v="97"/>
          <ac:spMkLst>
            <pc:docMk/>
            <pc:sldMk cId="1366992150" sldId="274"/>
            <ac:spMk id="37" creationId="{043DCAE1-14AA-B81B-547C-9182C0156D7F}"/>
          </ac:spMkLst>
        </pc:spChg>
        <pc:spChg chg="add mod">
          <ac:chgData name="Javier Andres Luis Gonzalez" userId="9bfb70d5-126d-4793-8f2c-effcd62a7b5e" providerId="ADAL" clId="{F3F50C24-B04A-4FA0-B1E4-89B2B106AFB1}" dt="2024-10-15T16:11:35.142" v="97"/>
          <ac:spMkLst>
            <pc:docMk/>
            <pc:sldMk cId="1366992150" sldId="274"/>
            <ac:spMk id="38" creationId="{5A51188C-90F4-FC26-F902-C259081B4041}"/>
          </ac:spMkLst>
        </pc:spChg>
        <pc:spChg chg="add mod">
          <ac:chgData name="Javier Andres Luis Gonzalez" userId="9bfb70d5-126d-4793-8f2c-effcd62a7b5e" providerId="ADAL" clId="{F3F50C24-B04A-4FA0-B1E4-89B2B106AFB1}" dt="2024-10-15T16:11:35.142" v="97"/>
          <ac:spMkLst>
            <pc:docMk/>
            <pc:sldMk cId="1366992150" sldId="274"/>
            <ac:spMk id="39" creationId="{28DD2AFB-8362-1A0E-13BB-AEEC636C0A57}"/>
          </ac:spMkLst>
        </pc:spChg>
        <pc:spChg chg="mod">
          <ac:chgData name="Javier Andres Luis Gonzalez" userId="9bfb70d5-126d-4793-8f2c-effcd62a7b5e" providerId="ADAL" clId="{F3F50C24-B04A-4FA0-B1E4-89B2B106AFB1}" dt="2024-10-15T16:11:48.670" v="98"/>
          <ac:spMkLst>
            <pc:docMk/>
            <pc:sldMk cId="1366992150" sldId="274"/>
            <ac:spMk id="41" creationId="{C439638D-8A27-0D2D-E928-27B318930B6B}"/>
          </ac:spMkLst>
        </pc:spChg>
        <pc:spChg chg="mod">
          <ac:chgData name="Javier Andres Luis Gonzalez" userId="9bfb70d5-126d-4793-8f2c-effcd62a7b5e" providerId="ADAL" clId="{F3F50C24-B04A-4FA0-B1E4-89B2B106AFB1}" dt="2024-10-15T16:11:48.670" v="98"/>
          <ac:spMkLst>
            <pc:docMk/>
            <pc:sldMk cId="1366992150" sldId="274"/>
            <ac:spMk id="42" creationId="{548EB4D1-F5E7-3777-D18D-034ACA025454}"/>
          </ac:spMkLst>
        </pc:spChg>
        <pc:spChg chg="mod">
          <ac:chgData name="Javier Andres Luis Gonzalez" userId="9bfb70d5-126d-4793-8f2c-effcd62a7b5e" providerId="ADAL" clId="{F3F50C24-B04A-4FA0-B1E4-89B2B106AFB1}" dt="2024-10-15T16:11:48.670" v="98"/>
          <ac:spMkLst>
            <pc:docMk/>
            <pc:sldMk cId="1366992150" sldId="274"/>
            <ac:spMk id="44" creationId="{F0304BE3-7A18-F817-ADFA-99BDBCAFA359}"/>
          </ac:spMkLst>
        </pc:spChg>
        <pc:spChg chg="mod">
          <ac:chgData name="Javier Andres Luis Gonzalez" userId="9bfb70d5-126d-4793-8f2c-effcd62a7b5e" providerId="ADAL" clId="{F3F50C24-B04A-4FA0-B1E4-89B2B106AFB1}" dt="2024-10-15T16:11:48.670" v="98"/>
          <ac:spMkLst>
            <pc:docMk/>
            <pc:sldMk cId="1366992150" sldId="274"/>
            <ac:spMk id="45" creationId="{3E205F69-DAE3-8980-B52C-25D21EBEDB92}"/>
          </ac:spMkLst>
        </pc:spChg>
        <pc:spChg chg="mod">
          <ac:chgData name="Javier Andres Luis Gonzalez" userId="9bfb70d5-126d-4793-8f2c-effcd62a7b5e" providerId="ADAL" clId="{F3F50C24-B04A-4FA0-B1E4-89B2B106AFB1}" dt="2024-10-15T16:11:48.670" v="98"/>
          <ac:spMkLst>
            <pc:docMk/>
            <pc:sldMk cId="1366992150" sldId="274"/>
            <ac:spMk id="47" creationId="{62350955-6EE3-83E8-CEBA-F47C0EF9D74D}"/>
          </ac:spMkLst>
        </pc:spChg>
        <pc:spChg chg="mod">
          <ac:chgData name="Javier Andres Luis Gonzalez" userId="9bfb70d5-126d-4793-8f2c-effcd62a7b5e" providerId="ADAL" clId="{F3F50C24-B04A-4FA0-B1E4-89B2B106AFB1}" dt="2024-10-15T16:11:48.670" v="98"/>
          <ac:spMkLst>
            <pc:docMk/>
            <pc:sldMk cId="1366992150" sldId="274"/>
            <ac:spMk id="48" creationId="{D73289C1-CD10-89A1-8CE9-F3859059C44D}"/>
          </ac:spMkLst>
        </pc:spChg>
        <pc:spChg chg="add mod">
          <ac:chgData name="Javier Andres Luis Gonzalez" userId="9bfb70d5-126d-4793-8f2c-effcd62a7b5e" providerId="ADAL" clId="{F3F50C24-B04A-4FA0-B1E4-89B2B106AFB1}" dt="2024-10-15T16:13:17.012" v="110" actId="14100"/>
          <ac:spMkLst>
            <pc:docMk/>
            <pc:sldMk cId="1366992150" sldId="274"/>
            <ac:spMk id="49" creationId="{C050ECFD-A74C-4C8E-2CBC-1722C86BDD9C}"/>
          </ac:spMkLst>
        </pc:spChg>
        <pc:spChg chg="add mod">
          <ac:chgData name="Javier Andres Luis Gonzalez" userId="9bfb70d5-126d-4793-8f2c-effcd62a7b5e" providerId="ADAL" clId="{F3F50C24-B04A-4FA0-B1E4-89B2B106AFB1}" dt="2024-10-15T16:13:17.012" v="110" actId="14100"/>
          <ac:spMkLst>
            <pc:docMk/>
            <pc:sldMk cId="1366992150" sldId="274"/>
            <ac:spMk id="50" creationId="{1C7E57FF-E581-AFFB-28AC-C4E80C01A6C9}"/>
          </ac:spMkLst>
        </pc:spChg>
        <pc:spChg chg="add mod">
          <ac:chgData name="Javier Andres Luis Gonzalez" userId="9bfb70d5-126d-4793-8f2c-effcd62a7b5e" providerId="ADAL" clId="{F3F50C24-B04A-4FA0-B1E4-89B2B106AFB1}" dt="2024-10-15T16:13:17.012" v="110" actId="14100"/>
          <ac:spMkLst>
            <pc:docMk/>
            <pc:sldMk cId="1366992150" sldId="274"/>
            <ac:spMk id="51" creationId="{D4E33EE7-8B09-4BC8-5E7A-C993AD5060F9}"/>
          </ac:spMkLst>
        </pc:spChg>
        <pc:spChg chg="add mod">
          <ac:chgData name="Javier Andres Luis Gonzalez" userId="9bfb70d5-126d-4793-8f2c-effcd62a7b5e" providerId="ADAL" clId="{F3F50C24-B04A-4FA0-B1E4-89B2B106AFB1}" dt="2024-10-15T16:13:17.012" v="110" actId="14100"/>
          <ac:spMkLst>
            <pc:docMk/>
            <pc:sldMk cId="1366992150" sldId="274"/>
            <ac:spMk id="52" creationId="{5D8A47A7-6B47-2B7D-DDC9-83C8C6ADB8AF}"/>
          </ac:spMkLst>
        </pc:spChg>
        <pc:spChg chg="add mod">
          <ac:chgData name="Javier Andres Luis Gonzalez" userId="9bfb70d5-126d-4793-8f2c-effcd62a7b5e" providerId="ADAL" clId="{F3F50C24-B04A-4FA0-B1E4-89B2B106AFB1}" dt="2024-10-15T16:13:17.012" v="110" actId="14100"/>
          <ac:spMkLst>
            <pc:docMk/>
            <pc:sldMk cId="1366992150" sldId="274"/>
            <ac:spMk id="53" creationId="{40A4CFCB-9B84-C3D8-63A2-F33D60969191}"/>
          </ac:spMkLst>
        </pc:spChg>
        <pc:spChg chg="add mod">
          <ac:chgData name="Javier Andres Luis Gonzalez" userId="9bfb70d5-126d-4793-8f2c-effcd62a7b5e" providerId="ADAL" clId="{F3F50C24-B04A-4FA0-B1E4-89B2B106AFB1}" dt="2024-10-15T16:13:17.012" v="110" actId="14100"/>
          <ac:spMkLst>
            <pc:docMk/>
            <pc:sldMk cId="1366992150" sldId="274"/>
            <ac:spMk id="54" creationId="{F550A195-03F1-C78F-25E9-E24495293646}"/>
          </ac:spMkLst>
        </pc:spChg>
        <pc:spChg chg="add mod">
          <ac:chgData name="Javier Andres Luis Gonzalez" userId="9bfb70d5-126d-4793-8f2c-effcd62a7b5e" providerId="ADAL" clId="{F3F50C24-B04A-4FA0-B1E4-89B2B106AFB1}" dt="2024-10-15T16:13:17.012" v="110" actId="14100"/>
          <ac:spMkLst>
            <pc:docMk/>
            <pc:sldMk cId="1366992150" sldId="274"/>
            <ac:spMk id="55" creationId="{4FDEE79D-43AA-5A13-DE2F-9640B60418B6}"/>
          </ac:spMkLst>
        </pc:spChg>
        <pc:spChg chg="mod">
          <ac:chgData name="Javier Andres Luis Gonzalez" userId="9bfb70d5-126d-4793-8f2c-effcd62a7b5e" providerId="ADAL" clId="{F3F50C24-B04A-4FA0-B1E4-89B2B106AFB1}" dt="2024-10-15T16:13:24.531" v="111"/>
          <ac:spMkLst>
            <pc:docMk/>
            <pc:sldMk cId="1366992150" sldId="274"/>
            <ac:spMk id="57" creationId="{437E017F-C442-A88B-4C70-C041B055D245}"/>
          </ac:spMkLst>
        </pc:spChg>
        <pc:spChg chg="mod">
          <ac:chgData name="Javier Andres Luis Gonzalez" userId="9bfb70d5-126d-4793-8f2c-effcd62a7b5e" providerId="ADAL" clId="{F3F50C24-B04A-4FA0-B1E4-89B2B106AFB1}" dt="2024-10-15T16:13:24.531" v="111"/>
          <ac:spMkLst>
            <pc:docMk/>
            <pc:sldMk cId="1366992150" sldId="274"/>
            <ac:spMk id="58" creationId="{8DAE7312-B88B-08F0-A571-004673359BAA}"/>
          </ac:spMkLst>
        </pc:spChg>
        <pc:spChg chg="mod">
          <ac:chgData name="Javier Andres Luis Gonzalez" userId="9bfb70d5-126d-4793-8f2c-effcd62a7b5e" providerId="ADAL" clId="{F3F50C24-B04A-4FA0-B1E4-89B2B106AFB1}" dt="2024-10-15T16:13:24.531" v="111"/>
          <ac:spMkLst>
            <pc:docMk/>
            <pc:sldMk cId="1366992150" sldId="274"/>
            <ac:spMk id="60" creationId="{B5464D56-2C71-D0E4-61F6-8B55EDF389F7}"/>
          </ac:spMkLst>
        </pc:spChg>
        <pc:spChg chg="mod">
          <ac:chgData name="Javier Andres Luis Gonzalez" userId="9bfb70d5-126d-4793-8f2c-effcd62a7b5e" providerId="ADAL" clId="{F3F50C24-B04A-4FA0-B1E4-89B2B106AFB1}" dt="2024-10-15T16:13:24.531" v="111"/>
          <ac:spMkLst>
            <pc:docMk/>
            <pc:sldMk cId="1366992150" sldId="274"/>
            <ac:spMk id="61" creationId="{BFACADF5-2CB5-0DB7-FF20-955DCFD780D3}"/>
          </ac:spMkLst>
        </pc:spChg>
        <pc:spChg chg="mod">
          <ac:chgData name="Javier Andres Luis Gonzalez" userId="9bfb70d5-126d-4793-8f2c-effcd62a7b5e" providerId="ADAL" clId="{F3F50C24-B04A-4FA0-B1E4-89B2B106AFB1}" dt="2024-10-15T16:13:24.531" v="111"/>
          <ac:spMkLst>
            <pc:docMk/>
            <pc:sldMk cId="1366992150" sldId="274"/>
            <ac:spMk id="63" creationId="{0B6FC99B-5C48-60F2-3779-BDBFB4FA4D5A}"/>
          </ac:spMkLst>
        </pc:spChg>
        <pc:spChg chg="mod">
          <ac:chgData name="Javier Andres Luis Gonzalez" userId="9bfb70d5-126d-4793-8f2c-effcd62a7b5e" providerId="ADAL" clId="{F3F50C24-B04A-4FA0-B1E4-89B2B106AFB1}" dt="2024-10-15T16:13:24.531" v="111"/>
          <ac:spMkLst>
            <pc:docMk/>
            <pc:sldMk cId="1366992150" sldId="274"/>
            <ac:spMk id="64" creationId="{56E9CC58-6F93-85C5-6179-E7ADC9F1988E}"/>
          </ac:spMkLst>
        </pc:spChg>
        <pc:spChg chg="add mod">
          <ac:chgData name="Javier Andres Luis Gonzalez" userId="9bfb70d5-126d-4793-8f2c-effcd62a7b5e" providerId="ADAL" clId="{F3F50C24-B04A-4FA0-B1E4-89B2B106AFB1}" dt="2024-10-15T16:13:24.531" v="111"/>
          <ac:spMkLst>
            <pc:docMk/>
            <pc:sldMk cId="1366992150" sldId="274"/>
            <ac:spMk id="65" creationId="{62C064EE-6316-D4D9-56A4-D655C1263C0A}"/>
          </ac:spMkLst>
        </pc:spChg>
        <pc:spChg chg="add mod">
          <ac:chgData name="Javier Andres Luis Gonzalez" userId="9bfb70d5-126d-4793-8f2c-effcd62a7b5e" providerId="ADAL" clId="{F3F50C24-B04A-4FA0-B1E4-89B2B106AFB1}" dt="2024-10-15T16:13:24.531" v="111"/>
          <ac:spMkLst>
            <pc:docMk/>
            <pc:sldMk cId="1366992150" sldId="274"/>
            <ac:spMk id="66" creationId="{9A44959F-9770-8D31-E355-602F81094DF8}"/>
          </ac:spMkLst>
        </pc:spChg>
        <pc:spChg chg="add mod">
          <ac:chgData name="Javier Andres Luis Gonzalez" userId="9bfb70d5-126d-4793-8f2c-effcd62a7b5e" providerId="ADAL" clId="{F3F50C24-B04A-4FA0-B1E4-89B2B106AFB1}" dt="2024-10-15T16:13:24.531" v="111"/>
          <ac:spMkLst>
            <pc:docMk/>
            <pc:sldMk cId="1366992150" sldId="274"/>
            <ac:spMk id="67" creationId="{1F776B6D-B22F-786E-5DD9-167EA3D44AA9}"/>
          </ac:spMkLst>
        </pc:spChg>
        <pc:spChg chg="add mod">
          <ac:chgData name="Javier Andres Luis Gonzalez" userId="9bfb70d5-126d-4793-8f2c-effcd62a7b5e" providerId="ADAL" clId="{F3F50C24-B04A-4FA0-B1E4-89B2B106AFB1}" dt="2024-10-15T16:13:24.531" v="111"/>
          <ac:spMkLst>
            <pc:docMk/>
            <pc:sldMk cId="1366992150" sldId="274"/>
            <ac:spMk id="68" creationId="{D92E8A5B-5F78-FAED-1071-FE66A33CAE8A}"/>
          </ac:spMkLst>
        </pc:spChg>
        <pc:spChg chg="add mod">
          <ac:chgData name="Javier Andres Luis Gonzalez" userId="9bfb70d5-126d-4793-8f2c-effcd62a7b5e" providerId="ADAL" clId="{F3F50C24-B04A-4FA0-B1E4-89B2B106AFB1}" dt="2024-10-15T16:13:24.531" v="111"/>
          <ac:spMkLst>
            <pc:docMk/>
            <pc:sldMk cId="1366992150" sldId="274"/>
            <ac:spMk id="69" creationId="{5F8F30DD-535E-7AE8-BE78-EA5F0BC0FA1D}"/>
          </ac:spMkLst>
        </pc:spChg>
        <pc:spChg chg="add mod">
          <ac:chgData name="Javier Andres Luis Gonzalez" userId="9bfb70d5-126d-4793-8f2c-effcd62a7b5e" providerId="ADAL" clId="{F3F50C24-B04A-4FA0-B1E4-89B2B106AFB1}" dt="2024-10-15T16:13:24.531" v="111"/>
          <ac:spMkLst>
            <pc:docMk/>
            <pc:sldMk cId="1366992150" sldId="274"/>
            <ac:spMk id="70" creationId="{7FA22012-476B-3FCE-4E0D-293629059A08}"/>
          </ac:spMkLst>
        </pc:spChg>
        <pc:spChg chg="add mod">
          <ac:chgData name="Javier Andres Luis Gonzalez" userId="9bfb70d5-126d-4793-8f2c-effcd62a7b5e" providerId="ADAL" clId="{F3F50C24-B04A-4FA0-B1E4-89B2B106AFB1}" dt="2024-10-15T16:13:24.531" v="111"/>
          <ac:spMkLst>
            <pc:docMk/>
            <pc:sldMk cId="1366992150" sldId="274"/>
            <ac:spMk id="71" creationId="{190DFA86-AD5B-5AFF-BBCC-C6E49D34BCAA}"/>
          </ac:spMkLst>
        </pc:spChg>
        <pc:spChg chg="add mod">
          <ac:chgData name="Javier Andres Luis Gonzalez" userId="9bfb70d5-126d-4793-8f2c-effcd62a7b5e" providerId="ADAL" clId="{F3F50C24-B04A-4FA0-B1E4-89B2B106AFB1}" dt="2024-10-15T16:13:30.025" v="112"/>
          <ac:spMkLst>
            <pc:docMk/>
            <pc:sldMk cId="1366992150" sldId="274"/>
            <ac:spMk id="72" creationId="{4CE12A7D-E0F7-98A0-AD1A-732DD4F6C0F8}"/>
          </ac:spMkLst>
        </pc:spChg>
        <pc:spChg chg="mod">
          <ac:chgData name="Javier Andres Luis Gonzalez" userId="9bfb70d5-126d-4793-8f2c-effcd62a7b5e" providerId="ADAL" clId="{F3F50C24-B04A-4FA0-B1E4-89B2B106AFB1}" dt="2024-10-15T16:18:01.963" v="118"/>
          <ac:spMkLst>
            <pc:docMk/>
            <pc:sldMk cId="1366992150" sldId="274"/>
            <ac:spMk id="77" creationId="{085D801D-1984-C95E-47FF-58EADA6DAC8B}"/>
          </ac:spMkLst>
        </pc:spChg>
        <pc:spChg chg="mod">
          <ac:chgData name="Javier Andres Luis Gonzalez" userId="9bfb70d5-126d-4793-8f2c-effcd62a7b5e" providerId="ADAL" clId="{F3F50C24-B04A-4FA0-B1E4-89B2B106AFB1}" dt="2024-10-15T16:18:01.963" v="118"/>
          <ac:spMkLst>
            <pc:docMk/>
            <pc:sldMk cId="1366992150" sldId="274"/>
            <ac:spMk id="78" creationId="{1155B6D7-201B-9EE3-0181-508310B8BEF0}"/>
          </ac:spMkLst>
        </pc:spChg>
        <pc:spChg chg="mod">
          <ac:chgData name="Javier Andres Luis Gonzalez" userId="9bfb70d5-126d-4793-8f2c-effcd62a7b5e" providerId="ADAL" clId="{F3F50C24-B04A-4FA0-B1E4-89B2B106AFB1}" dt="2024-10-15T16:18:01.963" v="118"/>
          <ac:spMkLst>
            <pc:docMk/>
            <pc:sldMk cId="1366992150" sldId="274"/>
            <ac:spMk id="80" creationId="{2A7EB2D8-1953-E918-7511-3FC02C2961D6}"/>
          </ac:spMkLst>
        </pc:spChg>
        <pc:spChg chg="mod">
          <ac:chgData name="Javier Andres Luis Gonzalez" userId="9bfb70d5-126d-4793-8f2c-effcd62a7b5e" providerId="ADAL" clId="{F3F50C24-B04A-4FA0-B1E4-89B2B106AFB1}" dt="2024-10-15T16:18:01.963" v="118"/>
          <ac:spMkLst>
            <pc:docMk/>
            <pc:sldMk cId="1366992150" sldId="274"/>
            <ac:spMk id="81" creationId="{5FB6EEBC-8B4C-CD64-8AE8-E92938402684}"/>
          </ac:spMkLst>
        </pc:spChg>
        <pc:spChg chg="mod">
          <ac:chgData name="Javier Andres Luis Gonzalez" userId="9bfb70d5-126d-4793-8f2c-effcd62a7b5e" providerId="ADAL" clId="{F3F50C24-B04A-4FA0-B1E4-89B2B106AFB1}" dt="2024-10-15T16:18:01.963" v="118"/>
          <ac:spMkLst>
            <pc:docMk/>
            <pc:sldMk cId="1366992150" sldId="274"/>
            <ac:spMk id="83" creationId="{C9F42C8C-7E4B-334D-40A1-34E528C31CA2}"/>
          </ac:spMkLst>
        </pc:spChg>
        <pc:spChg chg="mod">
          <ac:chgData name="Javier Andres Luis Gonzalez" userId="9bfb70d5-126d-4793-8f2c-effcd62a7b5e" providerId="ADAL" clId="{F3F50C24-B04A-4FA0-B1E4-89B2B106AFB1}" dt="2024-10-15T16:18:01.963" v="118"/>
          <ac:spMkLst>
            <pc:docMk/>
            <pc:sldMk cId="1366992150" sldId="274"/>
            <ac:spMk id="84" creationId="{836FBBD4-22EE-C0DF-2E08-920516644E63}"/>
          </ac:spMkLst>
        </pc:spChg>
        <pc:spChg chg="add mod">
          <ac:chgData name="Javier Andres Luis Gonzalez" userId="9bfb70d5-126d-4793-8f2c-effcd62a7b5e" providerId="ADAL" clId="{F3F50C24-B04A-4FA0-B1E4-89B2B106AFB1}" dt="2024-10-15T16:18:01.963" v="118"/>
          <ac:spMkLst>
            <pc:docMk/>
            <pc:sldMk cId="1366992150" sldId="274"/>
            <ac:spMk id="85" creationId="{99BFA478-40CF-4707-DB17-9535368BA930}"/>
          </ac:spMkLst>
        </pc:spChg>
        <pc:spChg chg="add mod">
          <ac:chgData name="Javier Andres Luis Gonzalez" userId="9bfb70d5-126d-4793-8f2c-effcd62a7b5e" providerId="ADAL" clId="{F3F50C24-B04A-4FA0-B1E4-89B2B106AFB1}" dt="2024-10-15T16:18:01.963" v="118"/>
          <ac:spMkLst>
            <pc:docMk/>
            <pc:sldMk cId="1366992150" sldId="274"/>
            <ac:spMk id="86" creationId="{22E7600C-6D68-57E7-3D7B-DC2469C4FCA4}"/>
          </ac:spMkLst>
        </pc:spChg>
        <pc:spChg chg="add mod">
          <ac:chgData name="Javier Andres Luis Gonzalez" userId="9bfb70d5-126d-4793-8f2c-effcd62a7b5e" providerId="ADAL" clId="{F3F50C24-B04A-4FA0-B1E4-89B2B106AFB1}" dt="2024-10-15T16:18:01.963" v="118"/>
          <ac:spMkLst>
            <pc:docMk/>
            <pc:sldMk cId="1366992150" sldId="274"/>
            <ac:spMk id="87" creationId="{A8F20B71-D635-0711-D37D-A3B9340626F2}"/>
          </ac:spMkLst>
        </pc:spChg>
        <pc:spChg chg="add mod">
          <ac:chgData name="Javier Andres Luis Gonzalez" userId="9bfb70d5-126d-4793-8f2c-effcd62a7b5e" providerId="ADAL" clId="{F3F50C24-B04A-4FA0-B1E4-89B2B106AFB1}" dt="2024-10-15T16:18:01.963" v="118"/>
          <ac:spMkLst>
            <pc:docMk/>
            <pc:sldMk cId="1366992150" sldId="274"/>
            <ac:spMk id="88" creationId="{FA043A8E-5B93-8D25-99BB-9FFAFCD1D22A}"/>
          </ac:spMkLst>
        </pc:spChg>
        <pc:spChg chg="del mod topLvl">
          <ac:chgData name="Javier Andres Luis Gonzalez" userId="9bfb70d5-126d-4793-8f2c-effcd62a7b5e" providerId="ADAL" clId="{F3F50C24-B04A-4FA0-B1E4-89B2B106AFB1}" dt="2024-10-15T16:36:58.625" v="290" actId="478"/>
          <ac:spMkLst>
            <pc:docMk/>
            <pc:sldMk cId="1366992150" sldId="274"/>
            <ac:spMk id="90" creationId="{9BE72B41-D250-9B30-91C5-1D09C80D17CA}"/>
          </ac:spMkLst>
        </pc:spChg>
        <pc:spChg chg="add del mod topLvl">
          <ac:chgData name="Javier Andres Luis Gonzalez" userId="9bfb70d5-126d-4793-8f2c-effcd62a7b5e" providerId="ADAL" clId="{F3F50C24-B04A-4FA0-B1E4-89B2B106AFB1}" dt="2024-10-15T16:45:34.312" v="391" actId="478"/>
          <ac:spMkLst>
            <pc:docMk/>
            <pc:sldMk cId="1366992150" sldId="274"/>
            <ac:spMk id="91" creationId="{E8DE8C8E-B447-32D1-6440-7E26FE3EAC14}"/>
          </ac:spMkLst>
        </pc:spChg>
        <pc:spChg chg="del mod topLvl">
          <ac:chgData name="Javier Andres Luis Gonzalez" userId="9bfb70d5-126d-4793-8f2c-effcd62a7b5e" providerId="ADAL" clId="{F3F50C24-B04A-4FA0-B1E4-89B2B106AFB1}" dt="2024-10-15T16:35:58.591" v="273" actId="478"/>
          <ac:spMkLst>
            <pc:docMk/>
            <pc:sldMk cId="1366992150" sldId="274"/>
            <ac:spMk id="93" creationId="{994BE5A2-0CD4-CD5A-307A-EF1B6957B7FD}"/>
          </ac:spMkLst>
        </pc:spChg>
        <pc:spChg chg="add del mod topLvl">
          <ac:chgData name="Javier Andres Luis Gonzalez" userId="9bfb70d5-126d-4793-8f2c-effcd62a7b5e" providerId="ADAL" clId="{F3F50C24-B04A-4FA0-B1E4-89B2B106AFB1}" dt="2024-10-15T16:45:32.670" v="390" actId="478"/>
          <ac:spMkLst>
            <pc:docMk/>
            <pc:sldMk cId="1366992150" sldId="274"/>
            <ac:spMk id="94" creationId="{81CA0749-81AD-CB59-BDB8-CD14A01BBEE8}"/>
          </ac:spMkLst>
        </pc:spChg>
        <pc:spChg chg="del mod topLvl">
          <ac:chgData name="Javier Andres Luis Gonzalez" userId="9bfb70d5-126d-4793-8f2c-effcd62a7b5e" providerId="ADAL" clId="{F3F50C24-B04A-4FA0-B1E4-89B2B106AFB1}" dt="2024-10-15T16:36:11.275" v="277" actId="478"/>
          <ac:spMkLst>
            <pc:docMk/>
            <pc:sldMk cId="1366992150" sldId="274"/>
            <ac:spMk id="96" creationId="{AA76598A-A648-E67B-5F62-BBA83AE25B60}"/>
          </ac:spMkLst>
        </pc:spChg>
        <pc:spChg chg="del mod topLvl">
          <ac:chgData name="Javier Andres Luis Gonzalez" userId="9bfb70d5-126d-4793-8f2c-effcd62a7b5e" providerId="ADAL" clId="{F3F50C24-B04A-4FA0-B1E4-89B2B106AFB1}" dt="2024-10-15T16:45:29.069" v="388" actId="478"/>
          <ac:spMkLst>
            <pc:docMk/>
            <pc:sldMk cId="1366992150" sldId="274"/>
            <ac:spMk id="97" creationId="{21638CA2-5A6D-70F4-D133-5C010DF52DDA}"/>
          </ac:spMkLst>
        </pc:spChg>
        <pc:spChg chg="add del mod">
          <ac:chgData name="Javier Andres Luis Gonzalez" userId="9bfb70d5-126d-4793-8f2c-effcd62a7b5e" providerId="ADAL" clId="{F3F50C24-B04A-4FA0-B1E4-89B2B106AFB1}" dt="2024-10-15T16:47:26.187" v="437"/>
          <ac:spMkLst>
            <pc:docMk/>
            <pc:sldMk cId="1366992150" sldId="274"/>
            <ac:spMk id="98" creationId="{C0ADB76E-13C0-9E75-EE21-829B561A9FC2}"/>
          </ac:spMkLst>
        </pc:spChg>
        <pc:spChg chg="add del mod">
          <ac:chgData name="Javier Andres Luis Gonzalez" userId="9bfb70d5-126d-4793-8f2c-effcd62a7b5e" providerId="ADAL" clId="{F3F50C24-B04A-4FA0-B1E4-89B2B106AFB1}" dt="2024-10-15T16:47:41.428" v="441" actId="478"/>
          <ac:spMkLst>
            <pc:docMk/>
            <pc:sldMk cId="1366992150" sldId="274"/>
            <ac:spMk id="99" creationId="{30B18D94-996D-545E-5C38-4AC2A5AD62DB}"/>
          </ac:spMkLst>
        </pc:spChg>
        <pc:spChg chg="add del mod">
          <ac:chgData name="Javier Andres Luis Gonzalez" userId="9bfb70d5-126d-4793-8f2c-effcd62a7b5e" providerId="ADAL" clId="{F3F50C24-B04A-4FA0-B1E4-89B2B106AFB1}" dt="2024-10-15T16:47:41.428" v="441" actId="478"/>
          <ac:spMkLst>
            <pc:docMk/>
            <pc:sldMk cId="1366992150" sldId="274"/>
            <ac:spMk id="100" creationId="{06A337AE-DE45-8C37-0E78-A9985CEF5BF2}"/>
          </ac:spMkLst>
        </pc:spChg>
        <pc:spChg chg="add del mod">
          <ac:chgData name="Javier Andres Luis Gonzalez" userId="9bfb70d5-126d-4793-8f2c-effcd62a7b5e" providerId="ADAL" clId="{F3F50C24-B04A-4FA0-B1E4-89B2B106AFB1}" dt="2024-10-15T16:51:21.293" v="490" actId="478"/>
          <ac:spMkLst>
            <pc:docMk/>
            <pc:sldMk cId="1366992150" sldId="274"/>
            <ac:spMk id="101" creationId="{C1BC8F3F-DD07-323D-7E87-388DAF28DC21}"/>
          </ac:spMkLst>
        </pc:spChg>
        <pc:spChg chg="add mod">
          <ac:chgData name="Javier Andres Luis Gonzalez" userId="9bfb70d5-126d-4793-8f2c-effcd62a7b5e" providerId="ADAL" clId="{F3F50C24-B04A-4FA0-B1E4-89B2B106AFB1}" dt="2024-10-15T16:52:35.063" v="497" actId="1076"/>
          <ac:spMkLst>
            <pc:docMk/>
            <pc:sldMk cId="1366992150" sldId="274"/>
            <ac:spMk id="102" creationId="{68850EAD-008D-B803-4EC9-14DF5A8F7B77}"/>
          </ac:spMkLst>
        </pc:spChg>
        <pc:spChg chg="add mod">
          <ac:chgData name="Javier Andres Luis Gonzalez" userId="9bfb70d5-126d-4793-8f2c-effcd62a7b5e" providerId="ADAL" clId="{F3F50C24-B04A-4FA0-B1E4-89B2B106AFB1}" dt="2024-10-15T16:52:35.063" v="497" actId="1076"/>
          <ac:spMkLst>
            <pc:docMk/>
            <pc:sldMk cId="1366992150" sldId="274"/>
            <ac:spMk id="103" creationId="{F5A1C1B1-A2B8-F0CF-D8E5-E07AAB928D46}"/>
          </ac:spMkLst>
        </pc:spChg>
        <pc:spChg chg="add mod">
          <ac:chgData name="Javier Andres Luis Gonzalez" userId="9bfb70d5-126d-4793-8f2c-effcd62a7b5e" providerId="ADAL" clId="{F3F50C24-B04A-4FA0-B1E4-89B2B106AFB1}" dt="2024-10-15T16:52:35.063" v="497" actId="1076"/>
          <ac:spMkLst>
            <pc:docMk/>
            <pc:sldMk cId="1366992150" sldId="274"/>
            <ac:spMk id="104" creationId="{83EEA300-49F1-21B7-D0C3-966014A18B07}"/>
          </ac:spMkLst>
        </pc:spChg>
        <pc:spChg chg="add mod">
          <ac:chgData name="Javier Andres Luis Gonzalez" userId="9bfb70d5-126d-4793-8f2c-effcd62a7b5e" providerId="ADAL" clId="{F3F50C24-B04A-4FA0-B1E4-89B2B106AFB1}" dt="2024-10-15T16:50:45.097" v="461" actId="1076"/>
          <ac:spMkLst>
            <pc:docMk/>
            <pc:sldMk cId="1366992150" sldId="274"/>
            <ac:spMk id="105" creationId="{150BA402-21A6-C82B-5929-AD323AEB7FF9}"/>
          </ac:spMkLst>
        </pc:spChg>
        <pc:spChg chg="add mod">
          <ac:chgData name="Javier Andres Luis Gonzalez" userId="9bfb70d5-126d-4793-8f2c-effcd62a7b5e" providerId="ADAL" clId="{F3F50C24-B04A-4FA0-B1E4-89B2B106AFB1}" dt="2024-10-15T16:50:15.993" v="458" actId="1076"/>
          <ac:spMkLst>
            <pc:docMk/>
            <pc:sldMk cId="1366992150" sldId="274"/>
            <ac:spMk id="106" creationId="{28583856-3BA3-7B11-5F8D-8249543682DA}"/>
          </ac:spMkLst>
        </pc:spChg>
        <pc:spChg chg="add mod">
          <ac:chgData name="Javier Andres Luis Gonzalez" userId="9bfb70d5-126d-4793-8f2c-effcd62a7b5e" providerId="ADAL" clId="{F3F50C24-B04A-4FA0-B1E4-89B2B106AFB1}" dt="2024-10-15T16:50:33.820" v="460" actId="1076"/>
          <ac:spMkLst>
            <pc:docMk/>
            <pc:sldMk cId="1366992150" sldId="274"/>
            <ac:spMk id="107" creationId="{7F5C7E4A-3959-6878-83B3-15F1AEA96B3D}"/>
          </ac:spMkLst>
        </pc:spChg>
        <pc:spChg chg="add del mod ord">
          <ac:chgData name="Javier Andres Luis Gonzalez" userId="9bfb70d5-126d-4793-8f2c-effcd62a7b5e" providerId="ADAL" clId="{F3F50C24-B04A-4FA0-B1E4-89B2B106AFB1}" dt="2024-10-15T16:43:54.177" v="378" actId="478"/>
          <ac:spMkLst>
            <pc:docMk/>
            <pc:sldMk cId="1366992150" sldId="274"/>
            <ac:spMk id="108" creationId="{FDFA00F1-57D5-A56F-062C-2F2EDD93AAF2}"/>
          </ac:spMkLst>
        </pc:spChg>
        <pc:spChg chg="add del mod">
          <ac:chgData name="Javier Andres Luis Gonzalez" userId="9bfb70d5-126d-4793-8f2c-effcd62a7b5e" providerId="ADAL" clId="{F3F50C24-B04A-4FA0-B1E4-89B2B106AFB1}" dt="2024-10-15T16:45:22.785" v="387" actId="478"/>
          <ac:spMkLst>
            <pc:docMk/>
            <pc:sldMk cId="1366992150" sldId="274"/>
            <ac:spMk id="109" creationId="{765ACD03-5D69-6944-63A5-1820D3216DBD}"/>
          </ac:spMkLst>
        </pc:spChg>
        <pc:spChg chg="add mod">
          <ac:chgData name="Javier Andres Luis Gonzalez" userId="9bfb70d5-126d-4793-8f2c-effcd62a7b5e" providerId="ADAL" clId="{F3F50C24-B04A-4FA0-B1E4-89B2B106AFB1}" dt="2024-10-15T16:52:35.063" v="497" actId="1076"/>
          <ac:spMkLst>
            <pc:docMk/>
            <pc:sldMk cId="1366992150" sldId="274"/>
            <ac:spMk id="110" creationId="{6F21D74B-B26D-2D15-AA98-3EA399723C34}"/>
          </ac:spMkLst>
        </pc:spChg>
        <pc:spChg chg="add mod">
          <ac:chgData name="Javier Andres Luis Gonzalez" userId="9bfb70d5-126d-4793-8f2c-effcd62a7b5e" providerId="ADAL" clId="{F3F50C24-B04A-4FA0-B1E4-89B2B106AFB1}" dt="2024-10-15T16:52:35.063" v="497" actId="1076"/>
          <ac:spMkLst>
            <pc:docMk/>
            <pc:sldMk cId="1366992150" sldId="274"/>
            <ac:spMk id="111" creationId="{58DDD12B-FAA4-C014-0F65-C80C299A8D9C}"/>
          </ac:spMkLst>
        </pc:spChg>
        <pc:spChg chg="add mod">
          <ac:chgData name="Javier Andres Luis Gonzalez" userId="9bfb70d5-126d-4793-8f2c-effcd62a7b5e" providerId="ADAL" clId="{F3F50C24-B04A-4FA0-B1E4-89B2B106AFB1}" dt="2024-10-15T16:52:35.063" v="497" actId="1076"/>
          <ac:spMkLst>
            <pc:docMk/>
            <pc:sldMk cId="1366992150" sldId="274"/>
            <ac:spMk id="112" creationId="{E9CA2BC1-DED1-A287-C5EA-EB4375F345F1}"/>
          </ac:spMkLst>
        </pc:spChg>
        <pc:spChg chg="add mod">
          <ac:chgData name="Javier Andres Luis Gonzalez" userId="9bfb70d5-126d-4793-8f2c-effcd62a7b5e" providerId="ADAL" clId="{F3F50C24-B04A-4FA0-B1E4-89B2B106AFB1}" dt="2024-10-17T17:27:43.870" v="2522" actId="207"/>
          <ac:spMkLst>
            <pc:docMk/>
            <pc:sldMk cId="1366992150" sldId="274"/>
            <ac:spMk id="114" creationId="{96D61A46-7E81-3A25-B267-5ED73E729944}"/>
          </ac:spMkLst>
        </pc:spChg>
        <pc:grpChg chg="add mod">
          <ac:chgData name="Javier Andres Luis Gonzalez" userId="9bfb70d5-126d-4793-8f2c-effcd62a7b5e" providerId="ADAL" clId="{F3F50C24-B04A-4FA0-B1E4-89B2B106AFB1}" dt="2024-10-15T16:11:01.728" v="89"/>
          <ac:grpSpMkLst>
            <pc:docMk/>
            <pc:sldMk cId="1366992150" sldId="274"/>
            <ac:grpSpMk id="7" creationId="{550A98F4-1A18-227F-CD9B-F12CD9D60FC1}"/>
          </ac:grpSpMkLst>
        </pc:grpChg>
        <pc:grpChg chg="add mod">
          <ac:chgData name="Javier Andres Luis Gonzalez" userId="9bfb70d5-126d-4793-8f2c-effcd62a7b5e" providerId="ADAL" clId="{F3F50C24-B04A-4FA0-B1E4-89B2B106AFB1}" dt="2024-10-15T16:11:01.728" v="89"/>
          <ac:grpSpMkLst>
            <pc:docMk/>
            <pc:sldMk cId="1366992150" sldId="274"/>
            <ac:grpSpMk id="10" creationId="{E642AF5A-8A41-C941-78C8-46D523CCFF61}"/>
          </ac:grpSpMkLst>
        </pc:grpChg>
        <pc:grpChg chg="add mod">
          <ac:chgData name="Javier Andres Luis Gonzalez" userId="9bfb70d5-126d-4793-8f2c-effcd62a7b5e" providerId="ADAL" clId="{F3F50C24-B04A-4FA0-B1E4-89B2B106AFB1}" dt="2024-10-15T16:11:01.728" v="89"/>
          <ac:grpSpMkLst>
            <pc:docMk/>
            <pc:sldMk cId="1366992150" sldId="274"/>
            <ac:grpSpMk id="13" creationId="{37C1414D-2EE4-F241-DEB4-58638CAE3B7F}"/>
          </ac:grpSpMkLst>
        </pc:grpChg>
        <pc:grpChg chg="add mod">
          <ac:chgData name="Javier Andres Luis Gonzalez" userId="9bfb70d5-126d-4793-8f2c-effcd62a7b5e" providerId="ADAL" clId="{F3F50C24-B04A-4FA0-B1E4-89B2B106AFB1}" dt="2024-10-15T16:11:35.142" v="97"/>
          <ac:grpSpMkLst>
            <pc:docMk/>
            <pc:sldMk cId="1366992150" sldId="274"/>
            <ac:grpSpMk id="24" creationId="{030D489F-7479-2B27-7352-F1628316BF06}"/>
          </ac:grpSpMkLst>
        </pc:grpChg>
        <pc:grpChg chg="add mod">
          <ac:chgData name="Javier Andres Luis Gonzalez" userId="9bfb70d5-126d-4793-8f2c-effcd62a7b5e" providerId="ADAL" clId="{F3F50C24-B04A-4FA0-B1E4-89B2B106AFB1}" dt="2024-10-15T16:11:35.142" v="97"/>
          <ac:grpSpMkLst>
            <pc:docMk/>
            <pc:sldMk cId="1366992150" sldId="274"/>
            <ac:grpSpMk id="27" creationId="{737CC7AE-1CA1-17A4-1A3E-7ED51CEA3CDC}"/>
          </ac:grpSpMkLst>
        </pc:grpChg>
        <pc:grpChg chg="add mod">
          <ac:chgData name="Javier Andres Luis Gonzalez" userId="9bfb70d5-126d-4793-8f2c-effcd62a7b5e" providerId="ADAL" clId="{F3F50C24-B04A-4FA0-B1E4-89B2B106AFB1}" dt="2024-10-15T16:11:35.142" v="97"/>
          <ac:grpSpMkLst>
            <pc:docMk/>
            <pc:sldMk cId="1366992150" sldId="274"/>
            <ac:grpSpMk id="30" creationId="{10159202-E7E8-2702-3764-548317DF0F37}"/>
          </ac:grpSpMkLst>
        </pc:grpChg>
        <pc:grpChg chg="add mod">
          <ac:chgData name="Javier Andres Luis Gonzalez" userId="9bfb70d5-126d-4793-8f2c-effcd62a7b5e" providerId="ADAL" clId="{F3F50C24-B04A-4FA0-B1E4-89B2B106AFB1}" dt="2024-10-15T16:13:17.012" v="110" actId="14100"/>
          <ac:grpSpMkLst>
            <pc:docMk/>
            <pc:sldMk cId="1366992150" sldId="274"/>
            <ac:grpSpMk id="40" creationId="{4AD7ED45-AF12-06F1-B5BE-6265BBC86927}"/>
          </ac:grpSpMkLst>
        </pc:grpChg>
        <pc:grpChg chg="add mod">
          <ac:chgData name="Javier Andres Luis Gonzalez" userId="9bfb70d5-126d-4793-8f2c-effcd62a7b5e" providerId="ADAL" clId="{F3F50C24-B04A-4FA0-B1E4-89B2B106AFB1}" dt="2024-10-15T16:13:17.012" v="110" actId="14100"/>
          <ac:grpSpMkLst>
            <pc:docMk/>
            <pc:sldMk cId="1366992150" sldId="274"/>
            <ac:grpSpMk id="43" creationId="{0F10F65A-0450-1F24-4A78-90FE6BC4F3E9}"/>
          </ac:grpSpMkLst>
        </pc:grpChg>
        <pc:grpChg chg="add mod">
          <ac:chgData name="Javier Andres Luis Gonzalez" userId="9bfb70d5-126d-4793-8f2c-effcd62a7b5e" providerId="ADAL" clId="{F3F50C24-B04A-4FA0-B1E4-89B2B106AFB1}" dt="2024-10-15T16:13:17.012" v="110" actId="14100"/>
          <ac:grpSpMkLst>
            <pc:docMk/>
            <pc:sldMk cId="1366992150" sldId="274"/>
            <ac:grpSpMk id="46" creationId="{2D953081-7EEE-32C6-8005-8796A615406C}"/>
          </ac:grpSpMkLst>
        </pc:grpChg>
        <pc:grpChg chg="add mod">
          <ac:chgData name="Javier Andres Luis Gonzalez" userId="9bfb70d5-126d-4793-8f2c-effcd62a7b5e" providerId="ADAL" clId="{F3F50C24-B04A-4FA0-B1E4-89B2B106AFB1}" dt="2024-10-15T16:13:24.531" v="111"/>
          <ac:grpSpMkLst>
            <pc:docMk/>
            <pc:sldMk cId="1366992150" sldId="274"/>
            <ac:grpSpMk id="56" creationId="{4D006EFB-7E95-80F6-B731-C6BC869E6350}"/>
          </ac:grpSpMkLst>
        </pc:grpChg>
        <pc:grpChg chg="add mod">
          <ac:chgData name="Javier Andres Luis Gonzalez" userId="9bfb70d5-126d-4793-8f2c-effcd62a7b5e" providerId="ADAL" clId="{F3F50C24-B04A-4FA0-B1E4-89B2B106AFB1}" dt="2024-10-15T16:13:24.531" v="111"/>
          <ac:grpSpMkLst>
            <pc:docMk/>
            <pc:sldMk cId="1366992150" sldId="274"/>
            <ac:grpSpMk id="59" creationId="{FD36D5B3-3407-DF68-1B56-88EC74E9BF12}"/>
          </ac:grpSpMkLst>
        </pc:grpChg>
        <pc:grpChg chg="add mod">
          <ac:chgData name="Javier Andres Luis Gonzalez" userId="9bfb70d5-126d-4793-8f2c-effcd62a7b5e" providerId="ADAL" clId="{F3F50C24-B04A-4FA0-B1E4-89B2B106AFB1}" dt="2024-10-15T16:13:24.531" v="111"/>
          <ac:grpSpMkLst>
            <pc:docMk/>
            <pc:sldMk cId="1366992150" sldId="274"/>
            <ac:grpSpMk id="62" creationId="{E65F1C4E-8664-BA26-4624-EA657B8E0CA4}"/>
          </ac:grpSpMkLst>
        </pc:grpChg>
        <pc:grpChg chg="add mod">
          <ac:chgData name="Javier Andres Luis Gonzalez" userId="9bfb70d5-126d-4793-8f2c-effcd62a7b5e" providerId="ADAL" clId="{F3F50C24-B04A-4FA0-B1E4-89B2B106AFB1}" dt="2024-10-15T16:18:01.963" v="118"/>
          <ac:grpSpMkLst>
            <pc:docMk/>
            <pc:sldMk cId="1366992150" sldId="274"/>
            <ac:grpSpMk id="76" creationId="{026A574D-7AEC-F766-86CC-4530654505D0}"/>
          </ac:grpSpMkLst>
        </pc:grpChg>
        <pc:grpChg chg="add mod">
          <ac:chgData name="Javier Andres Luis Gonzalez" userId="9bfb70d5-126d-4793-8f2c-effcd62a7b5e" providerId="ADAL" clId="{F3F50C24-B04A-4FA0-B1E4-89B2B106AFB1}" dt="2024-10-15T16:18:01.963" v="118"/>
          <ac:grpSpMkLst>
            <pc:docMk/>
            <pc:sldMk cId="1366992150" sldId="274"/>
            <ac:grpSpMk id="79" creationId="{DF1F76D6-214F-7FA6-D2E7-EFDBD668D432}"/>
          </ac:grpSpMkLst>
        </pc:grpChg>
        <pc:grpChg chg="add mod">
          <ac:chgData name="Javier Andres Luis Gonzalez" userId="9bfb70d5-126d-4793-8f2c-effcd62a7b5e" providerId="ADAL" clId="{F3F50C24-B04A-4FA0-B1E4-89B2B106AFB1}" dt="2024-10-15T16:18:01.963" v="118"/>
          <ac:grpSpMkLst>
            <pc:docMk/>
            <pc:sldMk cId="1366992150" sldId="274"/>
            <ac:grpSpMk id="82" creationId="{95A61990-82F0-A9EA-90C6-92FC11F1BBCA}"/>
          </ac:grpSpMkLst>
        </pc:grpChg>
        <pc:grpChg chg="add del mod">
          <ac:chgData name="Javier Andres Luis Gonzalez" userId="9bfb70d5-126d-4793-8f2c-effcd62a7b5e" providerId="ADAL" clId="{F3F50C24-B04A-4FA0-B1E4-89B2B106AFB1}" dt="2024-10-15T16:36:58.625" v="290" actId="478"/>
          <ac:grpSpMkLst>
            <pc:docMk/>
            <pc:sldMk cId="1366992150" sldId="274"/>
            <ac:grpSpMk id="89" creationId="{AF01B67A-85BA-848C-D11D-3CBE4377B4D3}"/>
          </ac:grpSpMkLst>
        </pc:grpChg>
        <pc:grpChg chg="add del mod">
          <ac:chgData name="Javier Andres Luis Gonzalez" userId="9bfb70d5-126d-4793-8f2c-effcd62a7b5e" providerId="ADAL" clId="{F3F50C24-B04A-4FA0-B1E4-89B2B106AFB1}" dt="2024-10-15T16:35:58.591" v="273" actId="478"/>
          <ac:grpSpMkLst>
            <pc:docMk/>
            <pc:sldMk cId="1366992150" sldId="274"/>
            <ac:grpSpMk id="92" creationId="{BCE9294E-C085-6DFB-3CFD-FEFF69D3CAFA}"/>
          </ac:grpSpMkLst>
        </pc:grpChg>
        <pc:grpChg chg="add del mod">
          <ac:chgData name="Javier Andres Luis Gonzalez" userId="9bfb70d5-126d-4793-8f2c-effcd62a7b5e" providerId="ADAL" clId="{F3F50C24-B04A-4FA0-B1E4-89B2B106AFB1}" dt="2024-10-15T16:36:11.275" v="277" actId="478"/>
          <ac:grpSpMkLst>
            <pc:docMk/>
            <pc:sldMk cId="1366992150" sldId="274"/>
            <ac:grpSpMk id="95" creationId="{06BFACAE-4F88-5D83-853C-6B1B73236DBF}"/>
          </ac:grpSpMkLst>
        </pc:grpChg>
        <pc:picChg chg="add mod">
          <ac:chgData name="Javier Andres Luis Gonzalez" userId="9bfb70d5-126d-4793-8f2c-effcd62a7b5e" providerId="ADAL" clId="{F3F50C24-B04A-4FA0-B1E4-89B2B106AFB1}" dt="2024-10-15T16:11:33.461" v="96" actId="14100"/>
          <ac:picMkLst>
            <pc:docMk/>
            <pc:sldMk cId="1366992150" sldId="274"/>
            <ac:picMk id="23" creationId="{1084F4C4-A5DE-1BBC-B701-4184DA933840}"/>
          </ac:picMkLst>
        </pc:picChg>
        <pc:picChg chg="add">
          <ac:chgData name="Javier Andres Luis Gonzalez" userId="9bfb70d5-126d-4793-8f2c-effcd62a7b5e" providerId="ADAL" clId="{F3F50C24-B04A-4FA0-B1E4-89B2B106AFB1}" dt="2024-10-15T16:16:56.350" v="113"/>
          <ac:picMkLst>
            <pc:docMk/>
            <pc:sldMk cId="1366992150" sldId="274"/>
            <ac:picMk id="73" creationId="{DC3DEA8A-D163-FC21-E243-FFE9F4AEAF5B}"/>
          </ac:picMkLst>
        </pc:picChg>
        <pc:picChg chg="add del">
          <ac:chgData name="Javier Andres Luis Gonzalez" userId="9bfb70d5-126d-4793-8f2c-effcd62a7b5e" providerId="ADAL" clId="{F3F50C24-B04A-4FA0-B1E4-89B2B106AFB1}" dt="2024-10-15T16:17:19.261" v="117" actId="22"/>
          <ac:picMkLst>
            <pc:docMk/>
            <pc:sldMk cId="1366992150" sldId="274"/>
            <ac:picMk id="75" creationId="{EFD83034-A689-A015-E7E1-19D4CAB95870}"/>
          </ac:picMkLst>
        </pc:picChg>
      </pc:sldChg>
      <pc:sldChg chg="del">
        <pc:chgData name="Javier Andres Luis Gonzalez" userId="9bfb70d5-126d-4793-8f2c-effcd62a7b5e" providerId="ADAL" clId="{F3F50C24-B04A-4FA0-B1E4-89B2B106AFB1}" dt="2024-10-15T16:32:26.058" v="250" actId="47"/>
        <pc:sldMkLst>
          <pc:docMk/>
          <pc:sldMk cId="2046559866" sldId="275"/>
        </pc:sldMkLst>
      </pc:sldChg>
      <pc:sldChg chg="del">
        <pc:chgData name="Javier Andres Luis Gonzalez" userId="9bfb70d5-126d-4793-8f2c-effcd62a7b5e" providerId="ADAL" clId="{F3F50C24-B04A-4FA0-B1E4-89B2B106AFB1}" dt="2024-10-15T16:32:24.361" v="249" actId="47"/>
        <pc:sldMkLst>
          <pc:docMk/>
          <pc:sldMk cId="2013919615" sldId="276"/>
        </pc:sldMkLst>
      </pc:sldChg>
      <pc:sldChg chg="addSp delSp modSp mod ord">
        <pc:chgData name="Javier Andres Luis Gonzalez" userId="9bfb70d5-126d-4793-8f2c-effcd62a7b5e" providerId="ADAL" clId="{F3F50C24-B04A-4FA0-B1E4-89B2B106AFB1}" dt="2024-10-17T17:28:08.553" v="2527" actId="207"/>
        <pc:sldMkLst>
          <pc:docMk/>
          <pc:sldMk cId="4240604635" sldId="277"/>
        </pc:sldMkLst>
        <pc:spChg chg="del">
          <ac:chgData name="Javier Andres Luis Gonzalez" userId="9bfb70d5-126d-4793-8f2c-effcd62a7b5e" providerId="ADAL" clId="{F3F50C24-B04A-4FA0-B1E4-89B2B106AFB1}" dt="2024-10-15T17:57:57.827" v="1291" actId="478"/>
          <ac:spMkLst>
            <pc:docMk/>
            <pc:sldMk cId="4240604635" sldId="277"/>
            <ac:spMk id="2" creationId="{81F7D952-77E6-0050-76E2-ECFB9EBF6D36}"/>
          </ac:spMkLst>
        </pc:spChg>
        <pc:spChg chg="del">
          <ac:chgData name="Javier Andres Luis Gonzalez" userId="9bfb70d5-126d-4793-8f2c-effcd62a7b5e" providerId="ADAL" clId="{F3F50C24-B04A-4FA0-B1E4-89B2B106AFB1}" dt="2024-10-15T17:57:57.827" v="1291" actId="478"/>
          <ac:spMkLst>
            <pc:docMk/>
            <pc:sldMk cId="4240604635" sldId="277"/>
            <ac:spMk id="3" creationId="{178194E9-7BE0-2231-A9F1-F1A2C6B0EB7B}"/>
          </ac:spMkLst>
        </pc:spChg>
        <pc:spChg chg="del">
          <ac:chgData name="Javier Andres Luis Gonzalez" userId="9bfb70d5-126d-4793-8f2c-effcd62a7b5e" providerId="ADAL" clId="{F3F50C24-B04A-4FA0-B1E4-89B2B106AFB1}" dt="2024-10-15T17:57:57.827" v="1291" actId="478"/>
          <ac:spMkLst>
            <pc:docMk/>
            <pc:sldMk cId="4240604635" sldId="277"/>
            <ac:spMk id="4" creationId="{A371D0FF-791A-23B5-2A05-940C2B4A24D5}"/>
          </ac:spMkLst>
        </pc:spChg>
        <pc:spChg chg="del">
          <ac:chgData name="Javier Andres Luis Gonzalez" userId="9bfb70d5-126d-4793-8f2c-effcd62a7b5e" providerId="ADAL" clId="{F3F50C24-B04A-4FA0-B1E4-89B2B106AFB1}" dt="2024-10-15T17:57:57.827" v="1291" actId="478"/>
          <ac:spMkLst>
            <pc:docMk/>
            <pc:sldMk cId="4240604635" sldId="277"/>
            <ac:spMk id="5" creationId="{E87689F9-CB73-01AD-444C-A9E7FD27444C}"/>
          </ac:spMkLst>
        </pc:spChg>
        <pc:spChg chg="del">
          <ac:chgData name="Javier Andres Luis Gonzalez" userId="9bfb70d5-126d-4793-8f2c-effcd62a7b5e" providerId="ADAL" clId="{F3F50C24-B04A-4FA0-B1E4-89B2B106AFB1}" dt="2024-10-15T17:57:57.827" v="1291" actId="478"/>
          <ac:spMkLst>
            <pc:docMk/>
            <pc:sldMk cId="4240604635" sldId="277"/>
            <ac:spMk id="6" creationId="{FA99EAA4-2F3C-4AF8-F5A4-14FD83E100F3}"/>
          </ac:spMkLst>
        </pc:spChg>
        <pc:spChg chg="add mod">
          <ac:chgData name="Javier Andres Luis Gonzalez" userId="9bfb70d5-126d-4793-8f2c-effcd62a7b5e" providerId="ADAL" clId="{F3F50C24-B04A-4FA0-B1E4-89B2B106AFB1}" dt="2024-10-17T17:28:08.553" v="2527" actId="207"/>
          <ac:spMkLst>
            <pc:docMk/>
            <pc:sldMk cId="4240604635" sldId="277"/>
            <ac:spMk id="9" creationId="{0A3A2A16-C987-9035-F891-EE37061FBCAC}"/>
          </ac:spMkLst>
        </pc:spChg>
        <pc:spChg chg="add mod">
          <ac:chgData name="Javier Andres Luis Gonzalez" userId="9bfb70d5-126d-4793-8f2c-effcd62a7b5e" providerId="ADAL" clId="{F3F50C24-B04A-4FA0-B1E4-89B2B106AFB1}" dt="2024-10-15T18:03:51.874" v="1347" actId="14100"/>
          <ac:spMkLst>
            <pc:docMk/>
            <pc:sldMk cId="4240604635" sldId="277"/>
            <ac:spMk id="10" creationId="{CD006EAE-D47E-11E7-B4D7-C9CC4BB6D894}"/>
          </ac:spMkLst>
        </pc:spChg>
        <pc:picChg chg="add mod">
          <ac:chgData name="Javier Andres Luis Gonzalez" userId="9bfb70d5-126d-4793-8f2c-effcd62a7b5e" providerId="ADAL" clId="{F3F50C24-B04A-4FA0-B1E4-89B2B106AFB1}" dt="2024-10-15T18:01:58.282" v="1324" actId="1076"/>
          <ac:picMkLst>
            <pc:docMk/>
            <pc:sldMk cId="4240604635" sldId="277"/>
            <ac:picMk id="8" creationId="{7D94D18C-7F35-9A51-2CB0-C08257968C3B}"/>
          </ac:picMkLst>
        </pc:picChg>
      </pc:sldChg>
      <pc:sldChg chg="addSp delSp modSp mod ord">
        <pc:chgData name="Javier Andres Luis Gonzalez" userId="9bfb70d5-126d-4793-8f2c-effcd62a7b5e" providerId="ADAL" clId="{F3F50C24-B04A-4FA0-B1E4-89B2B106AFB1}" dt="2024-10-17T17:28:00.051" v="2525" actId="207"/>
        <pc:sldMkLst>
          <pc:docMk/>
          <pc:sldMk cId="2811146754" sldId="278"/>
        </pc:sldMkLst>
        <pc:spChg chg="mod">
          <ac:chgData name="Javier Andres Luis Gonzalez" userId="9bfb70d5-126d-4793-8f2c-effcd62a7b5e" providerId="ADAL" clId="{F3F50C24-B04A-4FA0-B1E4-89B2B106AFB1}" dt="2024-10-17T17:28:00.051" v="2525" actId="207"/>
          <ac:spMkLst>
            <pc:docMk/>
            <pc:sldMk cId="2811146754" sldId="278"/>
            <ac:spMk id="2" creationId="{4E8E8DAC-8BB7-A9C3-B55A-A2276253EB9B}"/>
          </ac:spMkLst>
        </pc:spChg>
        <pc:spChg chg="del mod">
          <ac:chgData name="Javier Andres Luis Gonzalez" userId="9bfb70d5-126d-4793-8f2c-effcd62a7b5e" providerId="ADAL" clId="{F3F50C24-B04A-4FA0-B1E4-89B2B106AFB1}" dt="2024-10-15T17:16:46.177" v="799" actId="478"/>
          <ac:spMkLst>
            <pc:docMk/>
            <pc:sldMk cId="2811146754" sldId="278"/>
            <ac:spMk id="3" creationId="{024753A2-7E27-1E9D-ED61-8C3EE71BE399}"/>
          </ac:spMkLst>
        </pc:spChg>
        <pc:spChg chg="del">
          <ac:chgData name="Javier Andres Luis Gonzalez" userId="9bfb70d5-126d-4793-8f2c-effcd62a7b5e" providerId="ADAL" clId="{F3F50C24-B04A-4FA0-B1E4-89B2B106AFB1}" dt="2024-10-15T17:16:46.177" v="799" actId="478"/>
          <ac:spMkLst>
            <pc:docMk/>
            <pc:sldMk cId="2811146754" sldId="278"/>
            <ac:spMk id="4" creationId="{300A6CE9-6102-E837-13E9-455B20F09260}"/>
          </ac:spMkLst>
        </pc:spChg>
        <pc:spChg chg="add del mod">
          <ac:chgData name="Javier Andres Luis Gonzalez" userId="9bfb70d5-126d-4793-8f2c-effcd62a7b5e" providerId="ADAL" clId="{F3F50C24-B04A-4FA0-B1E4-89B2B106AFB1}" dt="2024-10-15T17:12:15.721" v="759" actId="478"/>
          <ac:spMkLst>
            <pc:docMk/>
            <pc:sldMk cId="2811146754" sldId="278"/>
            <ac:spMk id="5" creationId="{D32B5172-3BF4-DEBD-0459-C95E7EA822B6}"/>
          </ac:spMkLst>
        </pc:spChg>
        <pc:spChg chg="del">
          <ac:chgData name="Javier Andres Luis Gonzalez" userId="9bfb70d5-126d-4793-8f2c-effcd62a7b5e" providerId="ADAL" clId="{F3F50C24-B04A-4FA0-B1E4-89B2B106AFB1}" dt="2024-10-15T17:11:24.216" v="742" actId="478"/>
          <ac:spMkLst>
            <pc:docMk/>
            <pc:sldMk cId="2811146754" sldId="278"/>
            <ac:spMk id="6" creationId="{89204886-FAEE-C457-5D94-3475DD8A01E8}"/>
          </ac:spMkLst>
        </pc:spChg>
        <pc:spChg chg="add del mod">
          <ac:chgData name="Javier Andres Luis Gonzalez" userId="9bfb70d5-126d-4793-8f2c-effcd62a7b5e" providerId="ADAL" clId="{F3F50C24-B04A-4FA0-B1E4-89B2B106AFB1}" dt="2024-10-15T17:16:26.908" v="795" actId="478"/>
          <ac:spMkLst>
            <pc:docMk/>
            <pc:sldMk cId="2811146754" sldId="278"/>
            <ac:spMk id="7" creationId="{417465D8-25AA-6047-F97F-B550F20B4680}"/>
          </ac:spMkLst>
        </pc:spChg>
        <pc:spChg chg="add del mod">
          <ac:chgData name="Javier Andres Luis Gonzalez" userId="9bfb70d5-126d-4793-8f2c-effcd62a7b5e" providerId="ADAL" clId="{F3F50C24-B04A-4FA0-B1E4-89B2B106AFB1}" dt="2024-10-15T17:18:12.476" v="818" actId="478"/>
          <ac:spMkLst>
            <pc:docMk/>
            <pc:sldMk cId="2811146754" sldId="278"/>
            <ac:spMk id="11" creationId="{56ED95E6-BA53-EB54-9796-1B1A77FEE1DB}"/>
          </ac:spMkLst>
        </pc:spChg>
        <pc:spChg chg="add mod">
          <ac:chgData name="Javier Andres Luis Gonzalez" userId="9bfb70d5-126d-4793-8f2c-effcd62a7b5e" providerId="ADAL" clId="{F3F50C24-B04A-4FA0-B1E4-89B2B106AFB1}" dt="2024-10-15T17:23:12.586" v="877" actId="255"/>
          <ac:spMkLst>
            <pc:docMk/>
            <pc:sldMk cId="2811146754" sldId="278"/>
            <ac:spMk id="12" creationId="{2AD79D20-FF5D-585C-6565-61AD712E76F1}"/>
          </ac:spMkLst>
        </pc:spChg>
        <pc:spChg chg="add mod">
          <ac:chgData name="Javier Andres Luis Gonzalez" userId="9bfb70d5-126d-4793-8f2c-effcd62a7b5e" providerId="ADAL" clId="{F3F50C24-B04A-4FA0-B1E4-89B2B106AFB1}" dt="2024-10-15T17:23:12.586" v="877" actId="255"/>
          <ac:spMkLst>
            <pc:docMk/>
            <pc:sldMk cId="2811146754" sldId="278"/>
            <ac:spMk id="13" creationId="{9CEB7D77-2FB2-2EEF-2A06-2F1560EE7603}"/>
          </ac:spMkLst>
        </pc:spChg>
        <pc:spChg chg="add mod">
          <ac:chgData name="Javier Andres Luis Gonzalez" userId="9bfb70d5-126d-4793-8f2c-effcd62a7b5e" providerId="ADAL" clId="{F3F50C24-B04A-4FA0-B1E4-89B2B106AFB1}" dt="2024-10-15T17:23:12.586" v="877" actId="255"/>
          <ac:spMkLst>
            <pc:docMk/>
            <pc:sldMk cId="2811146754" sldId="278"/>
            <ac:spMk id="14" creationId="{6835DDE3-01D7-0142-5EF9-5EB920C1C06F}"/>
          </ac:spMkLst>
        </pc:spChg>
        <pc:spChg chg="add mod">
          <ac:chgData name="Javier Andres Luis Gonzalez" userId="9bfb70d5-126d-4793-8f2c-effcd62a7b5e" providerId="ADAL" clId="{F3F50C24-B04A-4FA0-B1E4-89B2B106AFB1}" dt="2024-10-15T17:23:17.281" v="878" actId="255"/>
          <ac:spMkLst>
            <pc:docMk/>
            <pc:sldMk cId="2811146754" sldId="278"/>
            <ac:spMk id="15" creationId="{40D5FD2C-CB8E-1C77-DFB3-BA14C17712C1}"/>
          </ac:spMkLst>
        </pc:spChg>
        <pc:picChg chg="add mod">
          <ac:chgData name="Javier Andres Luis Gonzalez" userId="9bfb70d5-126d-4793-8f2c-effcd62a7b5e" providerId="ADAL" clId="{F3F50C24-B04A-4FA0-B1E4-89B2B106AFB1}" dt="2024-10-15T17:20:14.295" v="868" actId="1076"/>
          <ac:picMkLst>
            <pc:docMk/>
            <pc:sldMk cId="2811146754" sldId="278"/>
            <ac:picMk id="9" creationId="{A863A2B9-600A-C236-26FF-CB5F99CE6914}"/>
          </ac:picMkLst>
        </pc:picChg>
      </pc:sldChg>
      <pc:sldChg chg="addSp delSp modSp mod">
        <pc:chgData name="Javier Andres Luis Gonzalez" userId="9bfb70d5-126d-4793-8f2c-effcd62a7b5e" providerId="ADAL" clId="{F3F50C24-B04A-4FA0-B1E4-89B2B106AFB1}" dt="2024-10-17T17:27:55.895" v="2524" actId="207"/>
        <pc:sldMkLst>
          <pc:docMk/>
          <pc:sldMk cId="1582048243" sldId="279"/>
        </pc:sldMkLst>
        <pc:spChg chg="del">
          <ac:chgData name="Javier Andres Luis Gonzalez" userId="9bfb70d5-126d-4793-8f2c-effcd62a7b5e" providerId="ADAL" clId="{F3F50C24-B04A-4FA0-B1E4-89B2B106AFB1}" dt="2024-10-15T17:07:56.185" v="700" actId="478"/>
          <ac:spMkLst>
            <pc:docMk/>
            <pc:sldMk cId="1582048243" sldId="279"/>
            <ac:spMk id="2" creationId="{9CBA114F-ED66-5953-0DBC-813ABF037CB3}"/>
          </ac:spMkLst>
        </pc:spChg>
        <pc:spChg chg="del">
          <ac:chgData name="Javier Andres Luis Gonzalez" userId="9bfb70d5-126d-4793-8f2c-effcd62a7b5e" providerId="ADAL" clId="{F3F50C24-B04A-4FA0-B1E4-89B2B106AFB1}" dt="2024-10-15T17:07:56.185" v="700" actId="478"/>
          <ac:spMkLst>
            <pc:docMk/>
            <pc:sldMk cId="1582048243" sldId="279"/>
            <ac:spMk id="3" creationId="{1B47C8EF-8BF0-F43B-61FF-2F02CE51C80B}"/>
          </ac:spMkLst>
        </pc:spChg>
        <pc:spChg chg="del">
          <ac:chgData name="Javier Andres Luis Gonzalez" userId="9bfb70d5-126d-4793-8f2c-effcd62a7b5e" providerId="ADAL" clId="{F3F50C24-B04A-4FA0-B1E4-89B2B106AFB1}" dt="2024-10-15T17:07:56.185" v="700" actId="478"/>
          <ac:spMkLst>
            <pc:docMk/>
            <pc:sldMk cId="1582048243" sldId="279"/>
            <ac:spMk id="4" creationId="{51493BF1-CD51-9E1B-7B7E-4102EBAAF0B1}"/>
          </ac:spMkLst>
        </pc:spChg>
        <pc:spChg chg="del">
          <ac:chgData name="Javier Andres Luis Gonzalez" userId="9bfb70d5-126d-4793-8f2c-effcd62a7b5e" providerId="ADAL" clId="{F3F50C24-B04A-4FA0-B1E4-89B2B106AFB1}" dt="2024-10-15T17:07:49.693" v="699" actId="478"/>
          <ac:spMkLst>
            <pc:docMk/>
            <pc:sldMk cId="1582048243" sldId="279"/>
            <ac:spMk id="5" creationId="{4E3E1E72-700A-35A8-7CC4-3502DA158DC7}"/>
          </ac:spMkLst>
        </pc:spChg>
        <pc:spChg chg="del">
          <ac:chgData name="Javier Andres Luis Gonzalez" userId="9bfb70d5-126d-4793-8f2c-effcd62a7b5e" providerId="ADAL" clId="{F3F50C24-B04A-4FA0-B1E4-89B2B106AFB1}" dt="2024-10-15T17:07:56.185" v="700" actId="478"/>
          <ac:spMkLst>
            <pc:docMk/>
            <pc:sldMk cId="1582048243" sldId="279"/>
            <ac:spMk id="6" creationId="{E864F424-97BA-F194-F299-B87505EFE6CC}"/>
          </ac:spMkLst>
        </pc:spChg>
        <pc:spChg chg="add mod">
          <ac:chgData name="Javier Andres Luis Gonzalez" userId="9bfb70d5-126d-4793-8f2c-effcd62a7b5e" providerId="ADAL" clId="{F3F50C24-B04A-4FA0-B1E4-89B2B106AFB1}" dt="2024-10-17T17:27:55.895" v="2524" actId="207"/>
          <ac:spMkLst>
            <pc:docMk/>
            <pc:sldMk cId="1582048243" sldId="279"/>
            <ac:spMk id="7" creationId="{42C7DE1F-C93E-8878-FBF9-CF147C3F67D2}"/>
          </ac:spMkLst>
        </pc:spChg>
        <pc:spChg chg="add mod">
          <ac:chgData name="Javier Andres Luis Gonzalez" userId="9bfb70d5-126d-4793-8f2c-effcd62a7b5e" providerId="ADAL" clId="{F3F50C24-B04A-4FA0-B1E4-89B2B106AFB1}" dt="2024-10-15T17:07:57.316" v="701"/>
          <ac:spMkLst>
            <pc:docMk/>
            <pc:sldMk cId="1582048243" sldId="279"/>
            <ac:spMk id="8" creationId="{ED6F58D2-3A0D-09FC-0D87-8D3924D43D7E}"/>
          </ac:spMkLst>
        </pc:spChg>
        <pc:spChg chg="add mod">
          <ac:chgData name="Javier Andres Luis Gonzalez" userId="9bfb70d5-126d-4793-8f2c-effcd62a7b5e" providerId="ADAL" clId="{F3F50C24-B04A-4FA0-B1E4-89B2B106AFB1}" dt="2024-10-15T17:07:57.316" v="701"/>
          <ac:spMkLst>
            <pc:docMk/>
            <pc:sldMk cId="1582048243" sldId="279"/>
            <ac:spMk id="9" creationId="{EACF4228-BF1D-3487-B4EF-D3EE7568ACA4}"/>
          </ac:spMkLst>
        </pc:spChg>
        <pc:spChg chg="add mod">
          <ac:chgData name="Javier Andres Luis Gonzalez" userId="9bfb70d5-126d-4793-8f2c-effcd62a7b5e" providerId="ADAL" clId="{F3F50C24-B04A-4FA0-B1E4-89B2B106AFB1}" dt="2024-10-15T17:07:57.316" v="701"/>
          <ac:spMkLst>
            <pc:docMk/>
            <pc:sldMk cId="1582048243" sldId="279"/>
            <ac:spMk id="10" creationId="{4915861F-E4A3-E282-1F55-9FB682436B7F}"/>
          </ac:spMkLst>
        </pc:spChg>
        <pc:spChg chg="add mod">
          <ac:chgData name="Javier Andres Luis Gonzalez" userId="9bfb70d5-126d-4793-8f2c-effcd62a7b5e" providerId="ADAL" clId="{F3F50C24-B04A-4FA0-B1E4-89B2B106AFB1}" dt="2024-10-15T17:07:57.316" v="701"/>
          <ac:spMkLst>
            <pc:docMk/>
            <pc:sldMk cId="1582048243" sldId="279"/>
            <ac:spMk id="11" creationId="{F1A419AA-452C-2089-97B8-274FC4FEC14F}"/>
          </ac:spMkLst>
        </pc:spChg>
        <pc:spChg chg="add mod">
          <ac:chgData name="Javier Andres Luis Gonzalez" userId="9bfb70d5-126d-4793-8f2c-effcd62a7b5e" providerId="ADAL" clId="{F3F50C24-B04A-4FA0-B1E4-89B2B106AFB1}" dt="2024-10-15T17:07:57.316" v="701"/>
          <ac:spMkLst>
            <pc:docMk/>
            <pc:sldMk cId="1582048243" sldId="279"/>
            <ac:spMk id="12" creationId="{F996346F-CF3F-2478-95DD-EB345FBC7B2E}"/>
          </ac:spMkLst>
        </pc:spChg>
        <pc:spChg chg="add mod">
          <ac:chgData name="Javier Andres Luis Gonzalez" userId="9bfb70d5-126d-4793-8f2c-effcd62a7b5e" providerId="ADAL" clId="{F3F50C24-B04A-4FA0-B1E4-89B2B106AFB1}" dt="2024-10-15T17:07:57.316" v="701"/>
          <ac:spMkLst>
            <pc:docMk/>
            <pc:sldMk cId="1582048243" sldId="279"/>
            <ac:spMk id="13" creationId="{4954ADD4-4C63-3C7B-8339-AD2A00756FA4}"/>
          </ac:spMkLst>
        </pc:spChg>
        <pc:spChg chg="add mod">
          <ac:chgData name="Javier Andres Luis Gonzalez" userId="9bfb70d5-126d-4793-8f2c-effcd62a7b5e" providerId="ADAL" clId="{F3F50C24-B04A-4FA0-B1E4-89B2B106AFB1}" dt="2024-10-15T17:10:22.403" v="733" actId="1076"/>
          <ac:spMkLst>
            <pc:docMk/>
            <pc:sldMk cId="1582048243" sldId="279"/>
            <ac:spMk id="14" creationId="{CDF255A4-BC88-9076-CA22-35AB6CE7A0E7}"/>
          </ac:spMkLst>
        </pc:spChg>
        <pc:spChg chg="add mod">
          <ac:chgData name="Javier Andres Luis Gonzalez" userId="9bfb70d5-126d-4793-8f2c-effcd62a7b5e" providerId="ADAL" clId="{F3F50C24-B04A-4FA0-B1E4-89B2B106AFB1}" dt="2024-10-15T17:10:46.931" v="739" actId="465"/>
          <ac:spMkLst>
            <pc:docMk/>
            <pc:sldMk cId="1582048243" sldId="279"/>
            <ac:spMk id="15" creationId="{6609AACF-078C-0A9C-4284-33CBDE0345ED}"/>
          </ac:spMkLst>
        </pc:spChg>
        <pc:spChg chg="add mod">
          <ac:chgData name="Javier Andres Luis Gonzalez" userId="9bfb70d5-126d-4793-8f2c-effcd62a7b5e" providerId="ADAL" clId="{F3F50C24-B04A-4FA0-B1E4-89B2B106AFB1}" dt="2024-10-15T17:10:46.931" v="739" actId="465"/>
          <ac:spMkLst>
            <pc:docMk/>
            <pc:sldMk cId="1582048243" sldId="279"/>
            <ac:spMk id="16" creationId="{B8C32C28-B70F-DFBB-0710-15D77EF00F2C}"/>
          </ac:spMkLst>
        </pc:spChg>
        <pc:spChg chg="add mod">
          <ac:chgData name="Javier Andres Luis Gonzalez" userId="9bfb70d5-126d-4793-8f2c-effcd62a7b5e" providerId="ADAL" clId="{F3F50C24-B04A-4FA0-B1E4-89B2B106AFB1}" dt="2024-10-15T17:10:46.931" v="739" actId="465"/>
          <ac:spMkLst>
            <pc:docMk/>
            <pc:sldMk cId="1582048243" sldId="279"/>
            <ac:spMk id="17" creationId="{36233B78-B230-F21B-E288-33589BB3F92E}"/>
          </ac:spMkLst>
        </pc:spChg>
        <pc:spChg chg="add mod">
          <ac:chgData name="Javier Andres Luis Gonzalez" userId="9bfb70d5-126d-4793-8f2c-effcd62a7b5e" providerId="ADAL" clId="{F3F50C24-B04A-4FA0-B1E4-89B2B106AFB1}" dt="2024-10-15T17:10:46.931" v="739" actId="465"/>
          <ac:spMkLst>
            <pc:docMk/>
            <pc:sldMk cId="1582048243" sldId="279"/>
            <ac:spMk id="18" creationId="{13F82911-00C4-CEB2-9854-A889D17CAC65}"/>
          </ac:spMkLst>
        </pc:spChg>
        <pc:spChg chg="add mod">
          <ac:chgData name="Javier Andres Luis Gonzalez" userId="9bfb70d5-126d-4793-8f2c-effcd62a7b5e" providerId="ADAL" clId="{F3F50C24-B04A-4FA0-B1E4-89B2B106AFB1}" dt="2024-10-15T17:10:39.673" v="738" actId="1076"/>
          <ac:spMkLst>
            <pc:docMk/>
            <pc:sldMk cId="1582048243" sldId="279"/>
            <ac:spMk id="19" creationId="{F6FE8325-1A1A-E090-B19E-95EE8E70F8CC}"/>
          </ac:spMkLst>
        </pc:spChg>
      </pc:sldChg>
      <pc:sldChg chg="addSp delSp modSp mod">
        <pc:chgData name="Javier Andres Luis Gonzalez" userId="9bfb70d5-126d-4793-8f2c-effcd62a7b5e" providerId="ADAL" clId="{F3F50C24-B04A-4FA0-B1E4-89B2B106AFB1}" dt="2024-10-17T17:28:24.486" v="2530" actId="207"/>
        <pc:sldMkLst>
          <pc:docMk/>
          <pc:sldMk cId="2229747579" sldId="280"/>
        </pc:sldMkLst>
        <pc:spChg chg="mod">
          <ac:chgData name="Javier Andres Luis Gonzalez" userId="9bfb70d5-126d-4793-8f2c-effcd62a7b5e" providerId="ADAL" clId="{F3F50C24-B04A-4FA0-B1E4-89B2B106AFB1}" dt="2024-10-17T17:28:24.486" v="2530" actId="207"/>
          <ac:spMkLst>
            <pc:docMk/>
            <pc:sldMk cId="2229747579" sldId="280"/>
            <ac:spMk id="2" creationId="{F6923EDF-67D7-C849-FCF9-A6F811380241}"/>
          </ac:spMkLst>
        </pc:spChg>
        <pc:spChg chg="mod">
          <ac:chgData name="Javier Andres Luis Gonzalez" userId="9bfb70d5-126d-4793-8f2c-effcd62a7b5e" providerId="ADAL" clId="{F3F50C24-B04A-4FA0-B1E4-89B2B106AFB1}" dt="2024-10-15T17:53:55.991" v="1276" actId="465"/>
          <ac:spMkLst>
            <pc:docMk/>
            <pc:sldMk cId="2229747579" sldId="280"/>
            <ac:spMk id="3" creationId="{4B07123E-F483-FE13-4C1C-75FDE717646E}"/>
          </ac:spMkLst>
        </pc:spChg>
        <pc:spChg chg="del">
          <ac:chgData name="Javier Andres Luis Gonzalez" userId="9bfb70d5-126d-4793-8f2c-effcd62a7b5e" providerId="ADAL" clId="{F3F50C24-B04A-4FA0-B1E4-89B2B106AFB1}" dt="2024-10-15T17:46:05.432" v="1158" actId="478"/>
          <ac:spMkLst>
            <pc:docMk/>
            <pc:sldMk cId="2229747579" sldId="280"/>
            <ac:spMk id="4" creationId="{FEB4C19B-57E6-1D10-81B1-2273EA0A6B1C}"/>
          </ac:spMkLst>
        </pc:spChg>
        <pc:spChg chg="del">
          <ac:chgData name="Javier Andres Luis Gonzalez" userId="9bfb70d5-126d-4793-8f2c-effcd62a7b5e" providerId="ADAL" clId="{F3F50C24-B04A-4FA0-B1E4-89B2B106AFB1}" dt="2024-10-15T17:46:10.468" v="1159" actId="478"/>
          <ac:spMkLst>
            <pc:docMk/>
            <pc:sldMk cId="2229747579" sldId="280"/>
            <ac:spMk id="5" creationId="{18AD1FFB-034F-1F7F-DB24-385A6ECB4E72}"/>
          </ac:spMkLst>
        </pc:spChg>
        <pc:spChg chg="del">
          <ac:chgData name="Javier Andres Luis Gonzalez" userId="9bfb70d5-126d-4793-8f2c-effcd62a7b5e" providerId="ADAL" clId="{F3F50C24-B04A-4FA0-B1E4-89B2B106AFB1}" dt="2024-10-15T17:46:10.468" v="1159" actId="478"/>
          <ac:spMkLst>
            <pc:docMk/>
            <pc:sldMk cId="2229747579" sldId="280"/>
            <ac:spMk id="6" creationId="{11471C7B-A818-834F-1C9F-FF2E341EA12D}"/>
          </ac:spMkLst>
        </pc:spChg>
        <pc:spChg chg="add del">
          <ac:chgData name="Javier Andres Luis Gonzalez" userId="9bfb70d5-126d-4793-8f2c-effcd62a7b5e" providerId="ADAL" clId="{F3F50C24-B04A-4FA0-B1E4-89B2B106AFB1}" dt="2024-10-15T17:46:13.350" v="1161" actId="22"/>
          <ac:spMkLst>
            <pc:docMk/>
            <pc:sldMk cId="2229747579" sldId="280"/>
            <ac:spMk id="8" creationId="{59DA6C4E-5ABE-9926-5CC8-5EF0819DDE49}"/>
          </ac:spMkLst>
        </pc:spChg>
        <pc:graphicFrameChg chg="add mod modGraphic">
          <ac:chgData name="Javier Andres Luis Gonzalez" userId="9bfb70d5-126d-4793-8f2c-effcd62a7b5e" providerId="ADAL" clId="{F3F50C24-B04A-4FA0-B1E4-89B2B106AFB1}" dt="2024-10-15T17:54:30.843" v="1290" actId="20577"/>
          <ac:graphicFrameMkLst>
            <pc:docMk/>
            <pc:sldMk cId="2229747579" sldId="280"/>
            <ac:graphicFrameMk id="9" creationId="{CDA30653-B026-5574-0A23-E1B87E55F12C}"/>
          </ac:graphicFrameMkLst>
        </pc:graphicFrameChg>
      </pc:sldChg>
      <pc:sldChg chg="addSp delSp modSp mod modClrScheme chgLayout">
        <pc:chgData name="Javier Andres Luis Gonzalez" userId="9bfb70d5-126d-4793-8f2c-effcd62a7b5e" providerId="ADAL" clId="{F3F50C24-B04A-4FA0-B1E4-89B2B106AFB1}" dt="2024-10-17T17:28:33.105" v="2532" actId="207"/>
        <pc:sldMkLst>
          <pc:docMk/>
          <pc:sldMk cId="2085977587" sldId="281"/>
        </pc:sldMkLst>
        <pc:spChg chg="del mod">
          <ac:chgData name="Javier Andres Luis Gonzalez" userId="9bfb70d5-126d-4793-8f2c-effcd62a7b5e" providerId="ADAL" clId="{F3F50C24-B04A-4FA0-B1E4-89B2B106AFB1}" dt="2024-10-15T18:19:16.292" v="1699" actId="478"/>
          <ac:spMkLst>
            <pc:docMk/>
            <pc:sldMk cId="2085977587" sldId="281"/>
            <ac:spMk id="2" creationId="{7A883C2A-3F84-F618-3B39-DD18E9176D1D}"/>
          </ac:spMkLst>
        </pc:spChg>
        <pc:spChg chg="mod">
          <ac:chgData name="Javier Andres Luis Gonzalez" userId="9bfb70d5-126d-4793-8f2c-effcd62a7b5e" providerId="ADAL" clId="{F3F50C24-B04A-4FA0-B1E4-89B2B106AFB1}" dt="2024-10-16T14:38:36.727" v="2367" actId="20577"/>
          <ac:spMkLst>
            <pc:docMk/>
            <pc:sldMk cId="2085977587" sldId="281"/>
            <ac:spMk id="3" creationId="{2BE1DDA4-BF28-ECC0-BB5A-8CCB91910AEC}"/>
          </ac:spMkLst>
        </pc:spChg>
        <pc:spChg chg="del">
          <ac:chgData name="Javier Andres Luis Gonzalez" userId="9bfb70d5-126d-4793-8f2c-effcd62a7b5e" providerId="ADAL" clId="{F3F50C24-B04A-4FA0-B1E4-89B2B106AFB1}" dt="2024-10-15T18:21:02.279" v="1770" actId="478"/>
          <ac:spMkLst>
            <pc:docMk/>
            <pc:sldMk cId="2085977587" sldId="281"/>
            <ac:spMk id="4" creationId="{6C1F83C2-328A-5AF7-DCC8-B30522826C6C}"/>
          </ac:spMkLst>
        </pc:spChg>
        <pc:spChg chg="del">
          <ac:chgData name="Javier Andres Luis Gonzalez" userId="9bfb70d5-126d-4793-8f2c-effcd62a7b5e" providerId="ADAL" clId="{F3F50C24-B04A-4FA0-B1E4-89B2B106AFB1}" dt="2024-10-15T18:21:02.279" v="1770" actId="478"/>
          <ac:spMkLst>
            <pc:docMk/>
            <pc:sldMk cId="2085977587" sldId="281"/>
            <ac:spMk id="5" creationId="{82CEEA68-DEAB-F1B7-83BD-73E5297DCF5D}"/>
          </ac:spMkLst>
        </pc:spChg>
        <pc:spChg chg="del">
          <ac:chgData name="Javier Andres Luis Gonzalez" userId="9bfb70d5-126d-4793-8f2c-effcd62a7b5e" providerId="ADAL" clId="{F3F50C24-B04A-4FA0-B1E4-89B2B106AFB1}" dt="2024-10-15T18:21:02.279" v="1770" actId="478"/>
          <ac:spMkLst>
            <pc:docMk/>
            <pc:sldMk cId="2085977587" sldId="281"/>
            <ac:spMk id="6" creationId="{560FED74-E5E6-5211-8A92-299C67F00354}"/>
          </ac:spMkLst>
        </pc:spChg>
        <pc:spChg chg="add mod">
          <ac:chgData name="Javier Andres Luis Gonzalez" userId="9bfb70d5-126d-4793-8f2c-effcd62a7b5e" providerId="ADAL" clId="{F3F50C24-B04A-4FA0-B1E4-89B2B106AFB1}" dt="2024-10-17T17:28:33.105" v="2532" actId="207"/>
          <ac:spMkLst>
            <pc:docMk/>
            <pc:sldMk cId="2085977587" sldId="281"/>
            <ac:spMk id="7" creationId="{900932A3-DF47-184F-C7DB-E81BCB6BCC86}"/>
          </ac:spMkLst>
        </pc:spChg>
        <pc:spChg chg="add mod">
          <ac:chgData name="Javier Andres Luis Gonzalez" userId="9bfb70d5-126d-4793-8f2c-effcd62a7b5e" providerId="ADAL" clId="{F3F50C24-B04A-4FA0-B1E4-89B2B106AFB1}" dt="2024-10-15T18:22:17.367" v="1786" actId="1076"/>
          <ac:spMkLst>
            <pc:docMk/>
            <pc:sldMk cId="2085977587" sldId="281"/>
            <ac:spMk id="8" creationId="{033178F7-1361-5440-3C59-34C2CFC826FE}"/>
          </ac:spMkLst>
        </pc:spChg>
      </pc:sldChg>
      <pc:sldChg chg="del">
        <pc:chgData name="Javier Andres Luis Gonzalez" userId="9bfb70d5-126d-4793-8f2c-effcd62a7b5e" providerId="ADAL" clId="{F3F50C24-B04A-4FA0-B1E4-89B2B106AFB1}" dt="2024-10-15T18:25:54.697" v="1854" actId="47"/>
        <pc:sldMkLst>
          <pc:docMk/>
          <pc:sldMk cId="1388224300" sldId="282"/>
        </pc:sldMkLst>
      </pc:sldChg>
      <pc:sldChg chg="del">
        <pc:chgData name="Javier Andres Luis Gonzalez" userId="9bfb70d5-126d-4793-8f2c-effcd62a7b5e" providerId="ADAL" clId="{F3F50C24-B04A-4FA0-B1E4-89B2B106AFB1}" dt="2024-10-15T18:35:18.731" v="2080" actId="2696"/>
        <pc:sldMkLst>
          <pc:docMk/>
          <pc:sldMk cId="3002869536" sldId="283"/>
        </pc:sldMkLst>
      </pc:sldChg>
      <pc:sldChg chg="addSp delSp modSp del mod ord">
        <pc:chgData name="Javier Andres Luis Gonzalez" userId="9bfb70d5-126d-4793-8f2c-effcd62a7b5e" providerId="ADAL" clId="{F3F50C24-B04A-4FA0-B1E4-89B2B106AFB1}" dt="2024-10-15T17:26:21.681" v="902" actId="47"/>
        <pc:sldMkLst>
          <pc:docMk/>
          <pc:sldMk cId="2268934915" sldId="284"/>
        </pc:sldMkLst>
        <pc:spChg chg="del">
          <ac:chgData name="Javier Andres Luis Gonzalez" userId="9bfb70d5-126d-4793-8f2c-effcd62a7b5e" providerId="ADAL" clId="{F3F50C24-B04A-4FA0-B1E4-89B2B106AFB1}" dt="2024-10-15T17:22:38.111" v="875" actId="478"/>
          <ac:spMkLst>
            <pc:docMk/>
            <pc:sldMk cId="2268934915" sldId="284"/>
            <ac:spMk id="2" creationId="{D56BE80E-9E56-0A8A-C83E-A5BDF65FE063}"/>
          </ac:spMkLst>
        </pc:spChg>
        <pc:spChg chg="del">
          <ac:chgData name="Javier Andres Luis Gonzalez" userId="9bfb70d5-126d-4793-8f2c-effcd62a7b5e" providerId="ADAL" clId="{F3F50C24-B04A-4FA0-B1E4-89B2B106AFB1}" dt="2024-10-15T17:22:35.443" v="874" actId="478"/>
          <ac:spMkLst>
            <pc:docMk/>
            <pc:sldMk cId="2268934915" sldId="284"/>
            <ac:spMk id="3" creationId="{D07051B9-294D-6EA2-40DD-5550D6BC8782}"/>
          </ac:spMkLst>
        </pc:spChg>
        <pc:spChg chg="del">
          <ac:chgData name="Javier Andres Luis Gonzalez" userId="9bfb70d5-126d-4793-8f2c-effcd62a7b5e" providerId="ADAL" clId="{F3F50C24-B04A-4FA0-B1E4-89B2B106AFB1}" dt="2024-10-15T17:22:35.443" v="874" actId="478"/>
          <ac:spMkLst>
            <pc:docMk/>
            <pc:sldMk cId="2268934915" sldId="284"/>
            <ac:spMk id="4" creationId="{CB013CD8-E887-87B9-DD54-BD9682D97DDC}"/>
          </ac:spMkLst>
        </pc:spChg>
        <pc:spChg chg="add mod">
          <ac:chgData name="Javier Andres Luis Gonzalez" userId="9bfb70d5-126d-4793-8f2c-effcd62a7b5e" providerId="ADAL" clId="{F3F50C24-B04A-4FA0-B1E4-89B2B106AFB1}" dt="2024-10-15T17:24:10.038" v="885" actId="207"/>
          <ac:spMkLst>
            <pc:docMk/>
            <pc:sldMk cId="2268934915" sldId="284"/>
            <ac:spMk id="7" creationId="{821F5B97-1C92-F778-3FD0-B0C683540807}"/>
          </ac:spMkLst>
        </pc:spChg>
        <pc:spChg chg="add mod">
          <ac:chgData name="Javier Andres Luis Gonzalez" userId="9bfb70d5-126d-4793-8f2c-effcd62a7b5e" providerId="ADAL" clId="{F3F50C24-B04A-4FA0-B1E4-89B2B106AFB1}" dt="2024-10-15T17:24:06.065" v="884" actId="1076"/>
          <ac:spMkLst>
            <pc:docMk/>
            <pc:sldMk cId="2268934915" sldId="284"/>
            <ac:spMk id="8" creationId="{4D12A03F-04CF-A3A0-DF3B-6EBBF6025B42}"/>
          </ac:spMkLst>
        </pc:spChg>
        <pc:spChg chg="add mod">
          <ac:chgData name="Javier Andres Luis Gonzalez" userId="9bfb70d5-126d-4793-8f2c-effcd62a7b5e" providerId="ADAL" clId="{F3F50C24-B04A-4FA0-B1E4-89B2B106AFB1}" dt="2024-10-15T17:24:06.065" v="884" actId="1076"/>
          <ac:spMkLst>
            <pc:docMk/>
            <pc:sldMk cId="2268934915" sldId="284"/>
            <ac:spMk id="9" creationId="{849BADC9-DE63-67D2-0841-E0F95C70E8E8}"/>
          </ac:spMkLst>
        </pc:spChg>
        <pc:spChg chg="add mod">
          <ac:chgData name="Javier Andres Luis Gonzalez" userId="9bfb70d5-126d-4793-8f2c-effcd62a7b5e" providerId="ADAL" clId="{F3F50C24-B04A-4FA0-B1E4-89B2B106AFB1}" dt="2024-10-15T17:24:06.065" v="884" actId="1076"/>
          <ac:spMkLst>
            <pc:docMk/>
            <pc:sldMk cId="2268934915" sldId="284"/>
            <ac:spMk id="10" creationId="{5E246977-E933-D434-A22E-8D64A0816E87}"/>
          </ac:spMkLst>
        </pc:spChg>
        <pc:spChg chg="add mod">
          <ac:chgData name="Javier Andres Luis Gonzalez" userId="9bfb70d5-126d-4793-8f2c-effcd62a7b5e" providerId="ADAL" clId="{F3F50C24-B04A-4FA0-B1E4-89B2B106AFB1}" dt="2024-10-15T17:24:06.065" v="884" actId="1076"/>
          <ac:spMkLst>
            <pc:docMk/>
            <pc:sldMk cId="2268934915" sldId="284"/>
            <ac:spMk id="11" creationId="{3B88180B-06E1-190F-0B2A-06911D60AFA1}"/>
          </ac:spMkLst>
        </pc:spChg>
        <pc:spChg chg="add mod">
          <ac:chgData name="Javier Andres Luis Gonzalez" userId="9bfb70d5-126d-4793-8f2c-effcd62a7b5e" providerId="ADAL" clId="{F3F50C24-B04A-4FA0-B1E4-89B2B106AFB1}" dt="2024-10-15T17:24:06.065" v="884" actId="1076"/>
          <ac:spMkLst>
            <pc:docMk/>
            <pc:sldMk cId="2268934915" sldId="284"/>
            <ac:spMk id="12" creationId="{A4BAAC16-B807-A443-96AB-962E3DF2C33B}"/>
          </ac:spMkLst>
        </pc:spChg>
        <pc:spChg chg="add mod">
          <ac:chgData name="Javier Andres Luis Gonzalez" userId="9bfb70d5-126d-4793-8f2c-effcd62a7b5e" providerId="ADAL" clId="{F3F50C24-B04A-4FA0-B1E4-89B2B106AFB1}" dt="2024-10-15T17:24:06.065" v="884" actId="1076"/>
          <ac:spMkLst>
            <pc:docMk/>
            <pc:sldMk cId="2268934915" sldId="284"/>
            <ac:spMk id="13" creationId="{CF7D32A0-63AD-1ED9-C328-86DD516F087E}"/>
          </ac:spMkLst>
        </pc:spChg>
        <pc:picChg chg="del">
          <ac:chgData name="Javier Andres Luis Gonzalez" userId="9bfb70d5-126d-4793-8f2c-effcd62a7b5e" providerId="ADAL" clId="{F3F50C24-B04A-4FA0-B1E4-89B2B106AFB1}" dt="2024-10-15T17:22:35.443" v="874" actId="478"/>
          <ac:picMkLst>
            <pc:docMk/>
            <pc:sldMk cId="2268934915" sldId="284"/>
            <ac:picMk id="5" creationId="{016D4F45-C62B-7313-E4E5-1FE9BA967B41}"/>
          </ac:picMkLst>
        </pc:picChg>
        <pc:picChg chg="del">
          <ac:chgData name="Javier Andres Luis Gonzalez" userId="9bfb70d5-126d-4793-8f2c-effcd62a7b5e" providerId="ADAL" clId="{F3F50C24-B04A-4FA0-B1E4-89B2B106AFB1}" dt="2024-10-15T17:22:35.443" v="874" actId="478"/>
          <ac:picMkLst>
            <pc:docMk/>
            <pc:sldMk cId="2268934915" sldId="284"/>
            <ac:picMk id="6" creationId="{45F0CAD2-8B3D-A423-5BAB-8895604E2E11}"/>
          </ac:picMkLst>
        </pc:picChg>
      </pc:sldChg>
      <pc:sldChg chg="modSp mod">
        <pc:chgData name="Javier Andres Luis Gonzalez" userId="9bfb70d5-126d-4793-8f2c-effcd62a7b5e" providerId="ADAL" clId="{F3F50C24-B04A-4FA0-B1E4-89B2B106AFB1}" dt="2024-10-17T17:29:42.853" v="2545" actId="207"/>
        <pc:sldMkLst>
          <pc:docMk/>
          <pc:sldMk cId="1640954495" sldId="304"/>
        </pc:sldMkLst>
        <pc:spChg chg="mod">
          <ac:chgData name="Javier Andres Luis Gonzalez" userId="9bfb70d5-126d-4793-8f2c-effcd62a7b5e" providerId="ADAL" clId="{F3F50C24-B04A-4FA0-B1E4-89B2B106AFB1}" dt="2024-10-17T17:29:42.853" v="2545" actId="207"/>
          <ac:spMkLst>
            <pc:docMk/>
            <pc:sldMk cId="1640954495" sldId="304"/>
            <ac:spMk id="2" creationId="{D56BE80E-9E56-0A8A-C83E-A5BDF65FE063}"/>
          </ac:spMkLst>
        </pc:spChg>
      </pc:sldChg>
      <pc:sldChg chg="del">
        <pc:chgData name="Javier Andres Luis Gonzalez" userId="9bfb70d5-126d-4793-8f2c-effcd62a7b5e" providerId="ADAL" clId="{F3F50C24-B04A-4FA0-B1E4-89B2B106AFB1}" dt="2024-10-15T18:25:56.426" v="1855" actId="47"/>
        <pc:sldMkLst>
          <pc:docMk/>
          <pc:sldMk cId="1335565568" sldId="305"/>
        </pc:sldMkLst>
      </pc:sldChg>
      <pc:sldChg chg="del">
        <pc:chgData name="Javier Andres Luis Gonzalez" userId="9bfb70d5-126d-4793-8f2c-effcd62a7b5e" providerId="ADAL" clId="{F3F50C24-B04A-4FA0-B1E4-89B2B106AFB1}" dt="2024-10-15T18:25:57.483" v="1856" actId="47"/>
        <pc:sldMkLst>
          <pc:docMk/>
          <pc:sldMk cId="296561257" sldId="306"/>
        </pc:sldMkLst>
      </pc:sldChg>
      <pc:sldChg chg="addSp delSp modSp add mod ord modClrScheme chgLayout">
        <pc:chgData name="Javier Andres Luis Gonzalez" userId="9bfb70d5-126d-4793-8f2c-effcd62a7b5e" providerId="ADAL" clId="{F3F50C24-B04A-4FA0-B1E4-89B2B106AFB1}" dt="2024-10-17T17:29:29.186" v="2543" actId="207"/>
        <pc:sldMkLst>
          <pc:docMk/>
          <pc:sldMk cId="351583167" sldId="307"/>
        </pc:sldMkLst>
        <pc:spChg chg="del">
          <ac:chgData name="Javier Andres Luis Gonzalez" userId="9bfb70d5-126d-4793-8f2c-effcd62a7b5e" providerId="ADAL" clId="{F3F50C24-B04A-4FA0-B1E4-89B2B106AFB1}" dt="2024-10-15T18:28:49.233" v="1872" actId="478"/>
          <ac:spMkLst>
            <pc:docMk/>
            <pc:sldMk cId="351583167" sldId="307"/>
            <ac:spMk id="2" creationId="{7AE25E51-248C-1DB0-0F1A-B3E54968B604}"/>
          </ac:spMkLst>
        </pc:spChg>
        <pc:spChg chg="del">
          <ac:chgData name="Javier Andres Luis Gonzalez" userId="9bfb70d5-126d-4793-8f2c-effcd62a7b5e" providerId="ADAL" clId="{F3F50C24-B04A-4FA0-B1E4-89B2B106AFB1}" dt="2024-10-15T18:28:38.057" v="1870" actId="478"/>
          <ac:spMkLst>
            <pc:docMk/>
            <pc:sldMk cId="351583167" sldId="307"/>
            <ac:spMk id="3" creationId="{75D27CD2-7810-6B41-895A-25809814E1EB}"/>
          </ac:spMkLst>
        </pc:spChg>
        <pc:spChg chg="del">
          <ac:chgData name="Javier Andres Luis Gonzalez" userId="9bfb70d5-126d-4793-8f2c-effcd62a7b5e" providerId="ADAL" clId="{F3F50C24-B04A-4FA0-B1E4-89B2B106AFB1}" dt="2024-10-15T18:28:38.057" v="1870" actId="478"/>
          <ac:spMkLst>
            <pc:docMk/>
            <pc:sldMk cId="351583167" sldId="307"/>
            <ac:spMk id="4" creationId="{5A57AE5B-4286-87A6-D60F-3358980ED698}"/>
          </ac:spMkLst>
        </pc:spChg>
        <pc:spChg chg="add del mod">
          <ac:chgData name="Javier Andres Luis Gonzalez" userId="9bfb70d5-126d-4793-8f2c-effcd62a7b5e" providerId="ADAL" clId="{F3F50C24-B04A-4FA0-B1E4-89B2B106AFB1}" dt="2024-10-15T18:29:42.781" v="1915" actId="478"/>
          <ac:spMkLst>
            <pc:docMk/>
            <pc:sldMk cId="351583167" sldId="307"/>
            <ac:spMk id="7" creationId="{C427C242-7B98-1282-3786-230AD50B3157}"/>
          </ac:spMkLst>
        </pc:spChg>
        <pc:spChg chg="add mod">
          <ac:chgData name="Javier Andres Luis Gonzalez" userId="9bfb70d5-126d-4793-8f2c-effcd62a7b5e" providerId="ADAL" clId="{F3F50C24-B04A-4FA0-B1E4-89B2B106AFB1}" dt="2024-10-17T17:29:20.364" v="2542" actId="207"/>
          <ac:spMkLst>
            <pc:docMk/>
            <pc:sldMk cId="351583167" sldId="307"/>
            <ac:spMk id="8" creationId="{8478F19A-E5D6-CF9D-3005-3804065E8EB8}"/>
          </ac:spMkLst>
        </pc:spChg>
        <pc:spChg chg="add del mod">
          <ac:chgData name="Javier Andres Luis Gonzalez" userId="9bfb70d5-126d-4793-8f2c-effcd62a7b5e" providerId="ADAL" clId="{F3F50C24-B04A-4FA0-B1E4-89B2B106AFB1}" dt="2024-10-15T18:29:44.225" v="1916" actId="478"/>
          <ac:spMkLst>
            <pc:docMk/>
            <pc:sldMk cId="351583167" sldId="307"/>
            <ac:spMk id="9" creationId="{3B4145FC-5B72-991F-20E5-8A8CD5CF89DD}"/>
          </ac:spMkLst>
        </pc:spChg>
        <pc:spChg chg="add mod">
          <ac:chgData name="Javier Andres Luis Gonzalez" userId="9bfb70d5-126d-4793-8f2c-effcd62a7b5e" providerId="ADAL" clId="{F3F50C24-B04A-4FA0-B1E4-89B2B106AFB1}" dt="2024-10-15T18:34:47.368" v="2076" actId="1076"/>
          <ac:spMkLst>
            <pc:docMk/>
            <pc:sldMk cId="351583167" sldId="307"/>
            <ac:spMk id="10" creationId="{C7D18532-6BE8-D456-4120-CB8637B2EF83}"/>
          </ac:spMkLst>
        </pc:spChg>
        <pc:spChg chg="add mod">
          <ac:chgData name="Javier Andres Luis Gonzalez" userId="9bfb70d5-126d-4793-8f2c-effcd62a7b5e" providerId="ADAL" clId="{F3F50C24-B04A-4FA0-B1E4-89B2B106AFB1}" dt="2024-10-15T18:34:47.368" v="2076" actId="1076"/>
          <ac:spMkLst>
            <pc:docMk/>
            <pc:sldMk cId="351583167" sldId="307"/>
            <ac:spMk id="11" creationId="{A7F2982D-D59A-F51A-51EA-AA53A07FACAE}"/>
          </ac:spMkLst>
        </pc:spChg>
        <pc:spChg chg="add del mod">
          <ac:chgData name="Javier Andres Luis Gonzalez" userId="9bfb70d5-126d-4793-8f2c-effcd62a7b5e" providerId="ADAL" clId="{F3F50C24-B04A-4FA0-B1E4-89B2B106AFB1}" dt="2024-10-15T18:32:36.588" v="1986" actId="478"/>
          <ac:spMkLst>
            <pc:docMk/>
            <pc:sldMk cId="351583167" sldId="307"/>
            <ac:spMk id="12" creationId="{193C6D36-11C9-E490-2AC9-FBCFABB23E0C}"/>
          </ac:spMkLst>
        </pc:spChg>
        <pc:spChg chg="add mod">
          <ac:chgData name="Javier Andres Luis Gonzalez" userId="9bfb70d5-126d-4793-8f2c-effcd62a7b5e" providerId="ADAL" clId="{F3F50C24-B04A-4FA0-B1E4-89B2B106AFB1}" dt="2024-10-15T18:34:47.368" v="2076" actId="1076"/>
          <ac:spMkLst>
            <pc:docMk/>
            <pc:sldMk cId="351583167" sldId="307"/>
            <ac:spMk id="13" creationId="{1A105248-28D9-5333-9C29-5FCBB366D0D4}"/>
          </ac:spMkLst>
        </pc:spChg>
        <pc:spChg chg="add mod">
          <ac:chgData name="Javier Andres Luis Gonzalez" userId="9bfb70d5-126d-4793-8f2c-effcd62a7b5e" providerId="ADAL" clId="{F3F50C24-B04A-4FA0-B1E4-89B2B106AFB1}" dt="2024-10-17T17:29:29.186" v="2543" actId="207"/>
          <ac:spMkLst>
            <pc:docMk/>
            <pc:sldMk cId="351583167" sldId="307"/>
            <ac:spMk id="14" creationId="{B18E1070-C3AD-E41F-5844-9E664540EAB9}"/>
          </ac:spMkLst>
        </pc:spChg>
        <pc:spChg chg="add del mod">
          <ac:chgData name="Javier Andres Luis Gonzalez" userId="9bfb70d5-126d-4793-8f2c-effcd62a7b5e" providerId="ADAL" clId="{F3F50C24-B04A-4FA0-B1E4-89B2B106AFB1}" dt="2024-10-15T18:33:10.516" v="2029" actId="478"/>
          <ac:spMkLst>
            <pc:docMk/>
            <pc:sldMk cId="351583167" sldId="307"/>
            <ac:spMk id="15" creationId="{58601177-1215-57BD-28D1-B44F3220BFB6}"/>
          </ac:spMkLst>
        </pc:spChg>
        <pc:picChg chg="del">
          <ac:chgData name="Javier Andres Luis Gonzalez" userId="9bfb70d5-126d-4793-8f2c-effcd62a7b5e" providerId="ADAL" clId="{F3F50C24-B04A-4FA0-B1E4-89B2B106AFB1}" dt="2024-10-15T18:28:38.057" v="1870" actId="478"/>
          <ac:picMkLst>
            <pc:docMk/>
            <pc:sldMk cId="351583167" sldId="307"/>
            <ac:picMk id="5" creationId="{FAA62977-4FE9-E08C-2F53-2A6A66FB00DE}"/>
          </ac:picMkLst>
        </pc:picChg>
        <pc:picChg chg="del">
          <ac:chgData name="Javier Andres Luis Gonzalez" userId="9bfb70d5-126d-4793-8f2c-effcd62a7b5e" providerId="ADAL" clId="{F3F50C24-B04A-4FA0-B1E4-89B2B106AFB1}" dt="2024-10-15T18:28:40.232" v="1871" actId="478"/>
          <ac:picMkLst>
            <pc:docMk/>
            <pc:sldMk cId="351583167" sldId="307"/>
            <ac:picMk id="6" creationId="{254D2AA4-DAA5-9A16-A38C-DC3352455D46}"/>
          </ac:picMkLst>
        </pc:picChg>
      </pc:sldChg>
      <pc:sldChg chg="addSp delSp modSp add mod">
        <pc:chgData name="Javier Andres Luis Gonzalez" userId="9bfb70d5-126d-4793-8f2c-effcd62a7b5e" providerId="ADAL" clId="{F3F50C24-B04A-4FA0-B1E4-89B2B106AFB1}" dt="2024-10-17T17:28:04.405" v="2526" actId="207"/>
        <pc:sldMkLst>
          <pc:docMk/>
          <pc:sldMk cId="2248469829" sldId="308"/>
        </pc:sldMkLst>
        <pc:spChg chg="add mod">
          <ac:chgData name="Javier Andres Luis Gonzalez" userId="9bfb70d5-126d-4793-8f2c-effcd62a7b5e" providerId="ADAL" clId="{F3F50C24-B04A-4FA0-B1E4-89B2B106AFB1}" dt="2024-10-17T17:28:04.405" v="2526" actId="207"/>
          <ac:spMkLst>
            <pc:docMk/>
            <pc:sldMk cId="2248469829" sldId="308"/>
            <ac:spMk id="4" creationId="{4C5072D7-7F19-9FE5-9F95-EC5C432F6672}"/>
          </ac:spMkLst>
        </pc:spChg>
        <pc:spChg chg="add mod">
          <ac:chgData name="Javier Andres Luis Gonzalez" userId="9bfb70d5-126d-4793-8f2c-effcd62a7b5e" providerId="ADAL" clId="{F3F50C24-B04A-4FA0-B1E4-89B2B106AFB1}" dt="2024-10-15T17:33:15.933" v="1087" actId="1076"/>
          <ac:spMkLst>
            <pc:docMk/>
            <pc:sldMk cId="2248469829" sldId="308"/>
            <ac:spMk id="5" creationId="{ADEDB8AF-3174-F84D-F191-6CC5CF4A39F3}"/>
          </ac:spMkLst>
        </pc:spChg>
        <pc:spChg chg="add mod">
          <ac:chgData name="Javier Andres Luis Gonzalez" userId="9bfb70d5-126d-4793-8f2c-effcd62a7b5e" providerId="ADAL" clId="{F3F50C24-B04A-4FA0-B1E4-89B2B106AFB1}" dt="2024-10-15T17:33:15.933" v="1087" actId="1076"/>
          <ac:spMkLst>
            <pc:docMk/>
            <pc:sldMk cId="2248469829" sldId="308"/>
            <ac:spMk id="6" creationId="{8B07FFF8-D0DC-086B-DC75-FA674B346BA7}"/>
          </ac:spMkLst>
        </pc:spChg>
        <pc:spChg chg="add mod">
          <ac:chgData name="Javier Andres Luis Gonzalez" userId="9bfb70d5-126d-4793-8f2c-effcd62a7b5e" providerId="ADAL" clId="{F3F50C24-B04A-4FA0-B1E4-89B2B106AFB1}" dt="2024-10-15T17:33:15.933" v="1087" actId="1076"/>
          <ac:spMkLst>
            <pc:docMk/>
            <pc:sldMk cId="2248469829" sldId="308"/>
            <ac:spMk id="7" creationId="{F1B3BA52-CFEA-896E-4D79-CC6488767F64}"/>
          </ac:spMkLst>
        </pc:spChg>
        <pc:spChg chg="add mod">
          <ac:chgData name="Javier Andres Luis Gonzalez" userId="9bfb70d5-126d-4793-8f2c-effcd62a7b5e" providerId="ADAL" clId="{F3F50C24-B04A-4FA0-B1E4-89B2B106AFB1}" dt="2024-10-15T17:33:15.933" v="1087" actId="1076"/>
          <ac:spMkLst>
            <pc:docMk/>
            <pc:sldMk cId="2248469829" sldId="308"/>
            <ac:spMk id="8" creationId="{F029BA7E-9AB1-9EC8-E9DC-20AF2F8F7DB9}"/>
          </ac:spMkLst>
        </pc:spChg>
        <pc:spChg chg="add mod">
          <ac:chgData name="Javier Andres Luis Gonzalez" userId="9bfb70d5-126d-4793-8f2c-effcd62a7b5e" providerId="ADAL" clId="{F3F50C24-B04A-4FA0-B1E4-89B2B106AFB1}" dt="2024-10-15T17:33:15.933" v="1087" actId="1076"/>
          <ac:spMkLst>
            <pc:docMk/>
            <pc:sldMk cId="2248469829" sldId="308"/>
            <ac:spMk id="9" creationId="{2BCD4CD1-24D4-CCC4-15A0-9495BCAC972F}"/>
          </ac:spMkLst>
        </pc:spChg>
        <pc:spChg chg="add mod">
          <ac:chgData name="Javier Andres Luis Gonzalez" userId="9bfb70d5-126d-4793-8f2c-effcd62a7b5e" providerId="ADAL" clId="{F3F50C24-B04A-4FA0-B1E4-89B2B106AFB1}" dt="2024-10-15T17:33:15.933" v="1087" actId="1076"/>
          <ac:spMkLst>
            <pc:docMk/>
            <pc:sldMk cId="2248469829" sldId="308"/>
            <ac:spMk id="10" creationId="{9ADCF33A-63DA-31D7-0509-02367D35FDDD}"/>
          </ac:spMkLst>
        </pc:spChg>
        <pc:spChg chg="add mod">
          <ac:chgData name="Javier Andres Luis Gonzalez" userId="9bfb70d5-126d-4793-8f2c-effcd62a7b5e" providerId="ADAL" clId="{F3F50C24-B04A-4FA0-B1E4-89B2B106AFB1}" dt="2024-10-15T17:33:32.496" v="1093" actId="20577"/>
          <ac:spMkLst>
            <pc:docMk/>
            <pc:sldMk cId="2248469829" sldId="308"/>
            <ac:spMk id="11" creationId="{57FF9506-1BDA-AF44-A203-B82FD48FC430}"/>
          </ac:spMkLst>
        </pc:spChg>
        <pc:spChg chg="add del mod">
          <ac:chgData name="Javier Andres Luis Gonzalez" userId="9bfb70d5-126d-4793-8f2c-effcd62a7b5e" providerId="ADAL" clId="{F3F50C24-B04A-4FA0-B1E4-89B2B106AFB1}" dt="2024-10-15T17:31:12.879" v="1069" actId="478"/>
          <ac:spMkLst>
            <pc:docMk/>
            <pc:sldMk cId="2248469829" sldId="308"/>
            <ac:spMk id="12" creationId="{AA1105E6-5AC4-9DED-3505-5F0B21F5C8B5}"/>
          </ac:spMkLst>
        </pc:spChg>
        <pc:spChg chg="add mod">
          <ac:chgData name="Javier Andres Luis Gonzalez" userId="9bfb70d5-126d-4793-8f2c-effcd62a7b5e" providerId="ADAL" clId="{F3F50C24-B04A-4FA0-B1E4-89B2B106AFB1}" dt="2024-10-15T17:30:50.929" v="1057"/>
          <ac:spMkLst>
            <pc:docMk/>
            <pc:sldMk cId="2248469829" sldId="308"/>
            <ac:spMk id="13" creationId="{35A22A04-908F-4333-4DD8-2169AA668091}"/>
          </ac:spMkLst>
        </pc:spChg>
        <pc:spChg chg="add del">
          <ac:chgData name="Javier Andres Luis Gonzalez" userId="9bfb70d5-126d-4793-8f2c-effcd62a7b5e" providerId="ADAL" clId="{F3F50C24-B04A-4FA0-B1E4-89B2B106AFB1}" dt="2024-10-15T17:25:59.276" v="898" actId="478"/>
          <ac:spMkLst>
            <pc:docMk/>
            <pc:sldMk cId="2248469829" sldId="308"/>
            <ac:spMk id="102" creationId="{03742545-E506-38F3-97AB-2220D4266F22}"/>
          </ac:spMkLst>
        </pc:spChg>
        <pc:spChg chg="add del">
          <ac:chgData name="Javier Andres Luis Gonzalez" userId="9bfb70d5-126d-4793-8f2c-effcd62a7b5e" providerId="ADAL" clId="{F3F50C24-B04A-4FA0-B1E4-89B2B106AFB1}" dt="2024-10-15T17:25:59.276" v="898" actId="478"/>
          <ac:spMkLst>
            <pc:docMk/>
            <pc:sldMk cId="2248469829" sldId="308"/>
            <ac:spMk id="103" creationId="{A3CE0A38-E987-C17B-259D-B8C6D62125B4}"/>
          </ac:spMkLst>
        </pc:spChg>
        <pc:spChg chg="add del">
          <ac:chgData name="Javier Andres Luis Gonzalez" userId="9bfb70d5-126d-4793-8f2c-effcd62a7b5e" providerId="ADAL" clId="{F3F50C24-B04A-4FA0-B1E4-89B2B106AFB1}" dt="2024-10-15T17:25:59.276" v="898" actId="478"/>
          <ac:spMkLst>
            <pc:docMk/>
            <pc:sldMk cId="2248469829" sldId="308"/>
            <ac:spMk id="104" creationId="{185B1510-2602-7384-0B34-FC57585C762C}"/>
          </ac:spMkLst>
        </pc:spChg>
        <pc:spChg chg="add del">
          <ac:chgData name="Javier Andres Luis Gonzalez" userId="9bfb70d5-126d-4793-8f2c-effcd62a7b5e" providerId="ADAL" clId="{F3F50C24-B04A-4FA0-B1E4-89B2B106AFB1}" dt="2024-10-15T17:25:59.276" v="898" actId="478"/>
          <ac:spMkLst>
            <pc:docMk/>
            <pc:sldMk cId="2248469829" sldId="308"/>
            <ac:spMk id="105" creationId="{65D2F6F0-3661-BA7A-F023-162E2E190DC6}"/>
          </ac:spMkLst>
        </pc:spChg>
        <pc:spChg chg="add del">
          <ac:chgData name="Javier Andres Luis Gonzalez" userId="9bfb70d5-126d-4793-8f2c-effcd62a7b5e" providerId="ADAL" clId="{F3F50C24-B04A-4FA0-B1E4-89B2B106AFB1}" dt="2024-10-15T17:25:59.276" v="898" actId="478"/>
          <ac:spMkLst>
            <pc:docMk/>
            <pc:sldMk cId="2248469829" sldId="308"/>
            <ac:spMk id="106" creationId="{C7BCEBA3-753B-9B1C-16DE-F3CF1540C3AE}"/>
          </ac:spMkLst>
        </pc:spChg>
        <pc:spChg chg="add del">
          <ac:chgData name="Javier Andres Luis Gonzalez" userId="9bfb70d5-126d-4793-8f2c-effcd62a7b5e" providerId="ADAL" clId="{F3F50C24-B04A-4FA0-B1E4-89B2B106AFB1}" dt="2024-10-15T17:25:59.276" v="898" actId="478"/>
          <ac:spMkLst>
            <pc:docMk/>
            <pc:sldMk cId="2248469829" sldId="308"/>
            <ac:spMk id="107" creationId="{B36B6011-C60D-F080-9DAB-8D6ABF755C07}"/>
          </ac:spMkLst>
        </pc:spChg>
        <pc:spChg chg="add del">
          <ac:chgData name="Javier Andres Luis Gonzalez" userId="9bfb70d5-126d-4793-8f2c-effcd62a7b5e" providerId="ADAL" clId="{F3F50C24-B04A-4FA0-B1E4-89B2B106AFB1}" dt="2024-10-15T17:25:59.276" v="898" actId="478"/>
          <ac:spMkLst>
            <pc:docMk/>
            <pc:sldMk cId="2248469829" sldId="308"/>
            <ac:spMk id="110" creationId="{11579DEB-8ED3-94FB-634E-EF886FEEA400}"/>
          </ac:spMkLst>
        </pc:spChg>
        <pc:spChg chg="add del">
          <ac:chgData name="Javier Andres Luis Gonzalez" userId="9bfb70d5-126d-4793-8f2c-effcd62a7b5e" providerId="ADAL" clId="{F3F50C24-B04A-4FA0-B1E4-89B2B106AFB1}" dt="2024-10-15T17:25:59.276" v="898" actId="478"/>
          <ac:spMkLst>
            <pc:docMk/>
            <pc:sldMk cId="2248469829" sldId="308"/>
            <ac:spMk id="111" creationId="{61138EEE-B2FF-B0A0-B913-762A856505C9}"/>
          </ac:spMkLst>
        </pc:spChg>
        <pc:spChg chg="add del">
          <ac:chgData name="Javier Andres Luis Gonzalez" userId="9bfb70d5-126d-4793-8f2c-effcd62a7b5e" providerId="ADAL" clId="{F3F50C24-B04A-4FA0-B1E4-89B2B106AFB1}" dt="2024-10-15T17:25:59.276" v="898" actId="478"/>
          <ac:spMkLst>
            <pc:docMk/>
            <pc:sldMk cId="2248469829" sldId="308"/>
            <ac:spMk id="112" creationId="{33D1FEFE-B6BB-4A55-AB75-6EC2E160E49A}"/>
          </ac:spMkLst>
        </pc:spChg>
        <pc:spChg chg="add del">
          <ac:chgData name="Javier Andres Luis Gonzalez" userId="9bfb70d5-126d-4793-8f2c-effcd62a7b5e" providerId="ADAL" clId="{F3F50C24-B04A-4FA0-B1E4-89B2B106AFB1}" dt="2024-10-15T17:25:59.276" v="898" actId="478"/>
          <ac:spMkLst>
            <pc:docMk/>
            <pc:sldMk cId="2248469829" sldId="308"/>
            <ac:spMk id="114" creationId="{F97416B4-3C1E-1EF2-71E6-B9DCFA90F679}"/>
          </ac:spMkLst>
        </pc:spChg>
        <pc:picChg chg="add del">
          <ac:chgData name="Javier Andres Luis Gonzalez" userId="9bfb70d5-126d-4793-8f2c-effcd62a7b5e" providerId="ADAL" clId="{F3F50C24-B04A-4FA0-B1E4-89B2B106AFB1}" dt="2024-10-15T17:26:04.028" v="900" actId="22"/>
          <ac:picMkLst>
            <pc:docMk/>
            <pc:sldMk cId="2248469829" sldId="308"/>
            <ac:picMk id="3" creationId="{D72756E0-8FCD-01AA-C379-DC99A380A0AB}"/>
          </ac:picMkLst>
        </pc:picChg>
      </pc:sldChg>
      <pc:sldChg chg="addSp delSp modSp add del mod">
        <pc:chgData name="Javier Andres Luis Gonzalez" userId="9bfb70d5-126d-4793-8f2c-effcd62a7b5e" providerId="ADAL" clId="{F3F50C24-B04A-4FA0-B1E4-89B2B106AFB1}" dt="2024-10-15T17:25:11.093" v="892"/>
        <pc:sldMkLst>
          <pc:docMk/>
          <pc:sldMk cId="3242017892" sldId="308"/>
        </pc:sldMkLst>
        <pc:spChg chg="add mod">
          <ac:chgData name="Javier Andres Luis Gonzalez" userId="9bfb70d5-126d-4793-8f2c-effcd62a7b5e" providerId="ADAL" clId="{F3F50C24-B04A-4FA0-B1E4-89B2B106AFB1}" dt="2024-10-15T17:25:06.549" v="890" actId="1076"/>
          <ac:spMkLst>
            <pc:docMk/>
            <pc:sldMk cId="3242017892" sldId="308"/>
            <ac:spMk id="2" creationId="{8EFBA415-5FFE-52F0-FC82-EA6F0FFFE09D}"/>
          </ac:spMkLst>
        </pc:spChg>
        <pc:spChg chg="add mod">
          <ac:chgData name="Javier Andres Luis Gonzalez" userId="9bfb70d5-126d-4793-8f2c-effcd62a7b5e" providerId="ADAL" clId="{F3F50C24-B04A-4FA0-B1E4-89B2B106AFB1}" dt="2024-10-15T17:25:06.549" v="890" actId="1076"/>
          <ac:spMkLst>
            <pc:docMk/>
            <pc:sldMk cId="3242017892" sldId="308"/>
            <ac:spMk id="3" creationId="{93CED263-CE0B-BA60-F379-569ECBA8EA04}"/>
          </ac:spMkLst>
        </pc:spChg>
        <pc:spChg chg="add del">
          <ac:chgData name="Javier Andres Luis Gonzalez" userId="9bfb70d5-126d-4793-8f2c-effcd62a7b5e" providerId="ADAL" clId="{F3F50C24-B04A-4FA0-B1E4-89B2B106AFB1}" dt="2024-10-15T17:25:10.119" v="891" actId="478"/>
          <ac:spMkLst>
            <pc:docMk/>
            <pc:sldMk cId="3242017892" sldId="308"/>
            <ac:spMk id="4" creationId="{C9DB00B0-1059-5A7F-2413-90E2BA7E7FFB}"/>
          </ac:spMkLst>
        </pc:spChg>
        <pc:spChg chg="add del">
          <ac:chgData name="Javier Andres Luis Gonzalez" userId="9bfb70d5-126d-4793-8f2c-effcd62a7b5e" providerId="ADAL" clId="{F3F50C24-B04A-4FA0-B1E4-89B2B106AFB1}" dt="2024-10-15T17:25:10.119" v="891" actId="478"/>
          <ac:spMkLst>
            <pc:docMk/>
            <pc:sldMk cId="3242017892" sldId="308"/>
            <ac:spMk id="5" creationId="{886C4454-F091-6ECF-4BFD-027E4ABB9DBB}"/>
          </ac:spMkLst>
        </pc:spChg>
        <pc:spChg chg="add mod">
          <ac:chgData name="Javier Andres Luis Gonzalez" userId="9bfb70d5-126d-4793-8f2c-effcd62a7b5e" providerId="ADAL" clId="{F3F50C24-B04A-4FA0-B1E4-89B2B106AFB1}" dt="2024-10-15T17:25:06.549" v="890" actId="1076"/>
          <ac:spMkLst>
            <pc:docMk/>
            <pc:sldMk cId="3242017892" sldId="308"/>
            <ac:spMk id="6" creationId="{BADA282A-C6A9-82A5-F4E7-8E8A544F2CC4}"/>
          </ac:spMkLst>
        </pc:spChg>
        <pc:spChg chg="add mod">
          <ac:chgData name="Javier Andres Luis Gonzalez" userId="9bfb70d5-126d-4793-8f2c-effcd62a7b5e" providerId="ADAL" clId="{F3F50C24-B04A-4FA0-B1E4-89B2B106AFB1}" dt="2024-10-15T17:25:06.549" v="890" actId="1076"/>
          <ac:spMkLst>
            <pc:docMk/>
            <pc:sldMk cId="3242017892" sldId="308"/>
            <ac:spMk id="7" creationId="{27EB7ED2-0447-EC9B-15D7-2349CC161C47}"/>
          </ac:spMkLst>
        </pc:spChg>
        <pc:spChg chg="add mod">
          <ac:chgData name="Javier Andres Luis Gonzalez" userId="9bfb70d5-126d-4793-8f2c-effcd62a7b5e" providerId="ADAL" clId="{F3F50C24-B04A-4FA0-B1E4-89B2B106AFB1}" dt="2024-10-15T17:25:06.549" v="890" actId="1076"/>
          <ac:spMkLst>
            <pc:docMk/>
            <pc:sldMk cId="3242017892" sldId="308"/>
            <ac:spMk id="8" creationId="{861DE8E4-CE0A-2EDD-0694-7A821FA02050}"/>
          </ac:spMkLst>
        </pc:spChg>
        <pc:spChg chg="add mod">
          <ac:chgData name="Javier Andres Luis Gonzalez" userId="9bfb70d5-126d-4793-8f2c-effcd62a7b5e" providerId="ADAL" clId="{F3F50C24-B04A-4FA0-B1E4-89B2B106AFB1}" dt="2024-10-15T17:25:06.549" v="890" actId="1076"/>
          <ac:spMkLst>
            <pc:docMk/>
            <pc:sldMk cId="3242017892" sldId="308"/>
            <ac:spMk id="9" creationId="{00A84FA9-EB3F-2A3B-B225-CDC4C2977EE2}"/>
          </ac:spMkLst>
        </pc:spChg>
        <pc:spChg chg="add mod">
          <ac:chgData name="Javier Andres Luis Gonzalez" userId="9bfb70d5-126d-4793-8f2c-effcd62a7b5e" providerId="ADAL" clId="{F3F50C24-B04A-4FA0-B1E4-89B2B106AFB1}" dt="2024-10-15T17:25:06.549" v="890" actId="1076"/>
          <ac:spMkLst>
            <pc:docMk/>
            <pc:sldMk cId="3242017892" sldId="308"/>
            <ac:spMk id="10" creationId="{CB703E41-6190-CC51-F440-7C709103C4A0}"/>
          </ac:spMkLst>
        </pc:spChg>
      </pc:sldChg>
      <pc:sldChg chg="addSp delSp modSp add mod ord">
        <pc:chgData name="Javier Andres Luis Gonzalez" userId="9bfb70d5-126d-4793-8f2c-effcd62a7b5e" providerId="ADAL" clId="{F3F50C24-B04A-4FA0-B1E4-89B2B106AFB1}" dt="2024-10-17T17:28:14.556" v="2528" actId="207"/>
        <pc:sldMkLst>
          <pc:docMk/>
          <pc:sldMk cId="1894935086" sldId="309"/>
        </pc:sldMkLst>
        <pc:spChg chg="mod">
          <ac:chgData name="Javier Andres Luis Gonzalez" userId="9bfb70d5-126d-4793-8f2c-effcd62a7b5e" providerId="ADAL" clId="{F3F50C24-B04A-4FA0-B1E4-89B2B106AFB1}" dt="2024-10-17T17:28:14.556" v="2528" actId="207"/>
          <ac:spMkLst>
            <pc:docMk/>
            <pc:sldMk cId="1894935086" sldId="309"/>
            <ac:spMk id="9" creationId="{AC542773-78AE-E2B8-B195-0E5A1D674E53}"/>
          </ac:spMkLst>
        </pc:spChg>
        <pc:spChg chg="mod">
          <ac:chgData name="Javier Andres Luis Gonzalez" userId="9bfb70d5-126d-4793-8f2c-effcd62a7b5e" providerId="ADAL" clId="{F3F50C24-B04A-4FA0-B1E4-89B2B106AFB1}" dt="2024-10-15T18:02:41.121" v="1332" actId="6549"/>
          <ac:spMkLst>
            <pc:docMk/>
            <pc:sldMk cId="1894935086" sldId="309"/>
            <ac:spMk id="10" creationId="{13C1CDBD-D7F5-4EDC-40D5-B73B4C9D5CE8}"/>
          </ac:spMkLst>
        </pc:spChg>
        <pc:picChg chg="add del mod">
          <ac:chgData name="Javier Andres Luis Gonzalez" userId="9bfb70d5-126d-4793-8f2c-effcd62a7b5e" providerId="ADAL" clId="{F3F50C24-B04A-4FA0-B1E4-89B2B106AFB1}" dt="2024-10-15T18:02:59.432" v="1337" actId="22"/>
          <ac:picMkLst>
            <pc:docMk/>
            <pc:sldMk cId="1894935086" sldId="309"/>
            <ac:picMk id="3" creationId="{B49D9BAD-F5CF-3556-4166-8C68A7D14EE8}"/>
          </ac:picMkLst>
        </pc:picChg>
        <pc:picChg chg="add mod">
          <ac:chgData name="Javier Andres Luis Gonzalez" userId="9bfb70d5-126d-4793-8f2c-effcd62a7b5e" providerId="ADAL" clId="{F3F50C24-B04A-4FA0-B1E4-89B2B106AFB1}" dt="2024-10-15T18:03:10.664" v="1340" actId="1076"/>
          <ac:picMkLst>
            <pc:docMk/>
            <pc:sldMk cId="1894935086" sldId="309"/>
            <ac:picMk id="5" creationId="{66299EA7-4690-3BFF-DD9D-BA68D5D4B08D}"/>
          </ac:picMkLst>
        </pc:picChg>
        <pc:picChg chg="add del">
          <ac:chgData name="Javier Andres Luis Gonzalez" userId="9bfb70d5-126d-4793-8f2c-effcd62a7b5e" providerId="ADAL" clId="{F3F50C24-B04A-4FA0-B1E4-89B2B106AFB1}" dt="2024-10-15T18:03:12.894" v="1341" actId="478"/>
          <ac:picMkLst>
            <pc:docMk/>
            <pc:sldMk cId="1894935086" sldId="309"/>
            <ac:picMk id="8" creationId="{8E333B14-97DF-12FE-8456-ED4710954CB6}"/>
          </ac:picMkLst>
        </pc:picChg>
      </pc:sldChg>
      <pc:sldChg chg="add del">
        <pc:chgData name="Javier Andres Luis Gonzalez" userId="9bfb70d5-126d-4793-8f2c-effcd62a7b5e" providerId="ADAL" clId="{F3F50C24-B04A-4FA0-B1E4-89B2B106AFB1}" dt="2024-10-15T17:25:52.506" v="896"/>
        <pc:sldMkLst>
          <pc:docMk/>
          <pc:sldMk cId="2939220565" sldId="309"/>
        </pc:sldMkLst>
      </pc:sldChg>
      <pc:sldChg chg="del">
        <pc:chgData name="Javier Andres Luis Gonzalez" userId="9bfb70d5-126d-4793-8f2c-effcd62a7b5e" providerId="ADAL" clId="{F3F50C24-B04A-4FA0-B1E4-89B2B106AFB1}" dt="2024-10-15T16:07:16.288" v="85" actId="47"/>
        <pc:sldMkLst>
          <pc:docMk/>
          <pc:sldMk cId="1443941290" sldId="310"/>
        </pc:sldMkLst>
      </pc:sldChg>
      <pc:sldChg chg="addSp delSp modSp add mod ord">
        <pc:chgData name="Javier Andres Luis Gonzalez" userId="9bfb70d5-126d-4793-8f2c-effcd62a7b5e" providerId="ADAL" clId="{F3F50C24-B04A-4FA0-B1E4-89B2B106AFB1}" dt="2024-10-17T17:28:19.088" v="2529" actId="207"/>
        <pc:sldMkLst>
          <pc:docMk/>
          <pc:sldMk cId="3050808038" sldId="310"/>
        </pc:sldMkLst>
        <pc:spChg chg="mod">
          <ac:chgData name="Javier Andres Luis Gonzalez" userId="9bfb70d5-126d-4793-8f2c-effcd62a7b5e" providerId="ADAL" clId="{F3F50C24-B04A-4FA0-B1E4-89B2B106AFB1}" dt="2024-10-17T17:28:19.088" v="2529" actId="207"/>
          <ac:spMkLst>
            <pc:docMk/>
            <pc:sldMk cId="3050808038" sldId="310"/>
            <ac:spMk id="9" creationId="{1FC59B0D-03B3-37A1-E7EC-1F65B9439174}"/>
          </ac:spMkLst>
        </pc:spChg>
        <pc:spChg chg="mod">
          <ac:chgData name="Javier Andres Luis Gonzalez" userId="9bfb70d5-126d-4793-8f2c-effcd62a7b5e" providerId="ADAL" clId="{F3F50C24-B04A-4FA0-B1E4-89B2B106AFB1}" dt="2024-10-15T18:04:46.399" v="1358" actId="6549"/>
          <ac:spMkLst>
            <pc:docMk/>
            <pc:sldMk cId="3050808038" sldId="310"/>
            <ac:spMk id="10" creationId="{E8D38820-58E5-8BC8-CC88-4F9CA8709B33}"/>
          </ac:spMkLst>
        </pc:spChg>
        <pc:picChg chg="add mod">
          <ac:chgData name="Javier Andres Luis Gonzalez" userId="9bfb70d5-126d-4793-8f2c-effcd62a7b5e" providerId="ADAL" clId="{F3F50C24-B04A-4FA0-B1E4-89B2B106AFB1}" dt="2024-10-15T18:05:38.040" v="1364" actId="1076"/>
          <ac:picMkLst>
            <pc:docMk/>
            <pc:sldMk cId="3050808038" sldId="310"/>
            <ac:picMk id="3" creationId="{F21DBBFA-8EDE-0419-AEEF-FAE3FC5B50AE}"/>
          </ac:picMkLst>
        </pc:picChg>
        <pc:picChg chg="del">
          <ac:chgData name="Javier Andres Luis Gonzalez" userId="9bfb70d5-126d-4793-8f2c-effcd62a7b5e" providerId="ADAL" clId="{F3F50C24-B04A-4FA0-B1E4-89B2B106AFB1}" dt="2024-10-15T18:05:34.129" v="1363" actId="478"/>
          <ac:picMkLst>
            <pc:docMk/>
            <pc:sldMk cId="3050808038" sldId="310"/>
            <ac:picMk id="8" creationId="{90740D33-0C3B-34B5-9076-63F3A783940C}"/>
          </ac:picMkLst>
        </pc:picChg>
      </pc:sldChg>
      <pc:sldChg chg="addSp delSp modSp add mod modClrScheme chgLayout">
        <pc:chgData name="Javier Andres Luis Gonzalez" userId="9bfb70d5-126d-4793-8f2c-effcd62a7b5e" providerId="ADAL" clId="{F3F50C24-B04A-4FA0-B1E4-89B2B106AFB1}" dt="2024-10-17T17:28:28.829" v="2531" actId="207"/>
        <pc:sldMkLst>
          <pc:docMk/>
          <pc:sldMk cId="3247682610" sldId="311"/>
        </pc:sldMkLst>
        <pc:spChg chg="add mod">
          <ac:chgData name="Javier Andres Luis Gonzalez" userId="9bfb70d5-126d-4793-8f2c-effcd62a7b5e" providerId="ADAL" clId="{F3F50C24-B04A-4FA0-B1E4-89B2B106AFB1}" dt="2024-10-15T18:16:06.416" v="1691" actId="164"/>
          <ac:spMkLst>
            <pc:docMk/>
            <pc:sldMk cId="3247682610" sldId="311"/>
            <ac:spMk id="2" creationId="{72A95D1D-0B5B-6701-BB1F-044206E0B64F}"/>
          </ac:spMkLst>
        </pc:spChg>
        <pc:spChg chg="add mod">
          <ac:chgData name="Javier Andres Luis Gonzalez" userId="9bfb70d5-126d-4793-8f2c-effcd62a7b5e" providerId="ADAL" clId="{F3F50C24-B04A-4FA0-B1E4-89B2B106AFB1}" dt="2024-10-15T18:16:06.416" v="1691" actId="164"/>
          <ac:spMkLst>
            <pc:docMk/>
            <pc:sldMk cId="3247682610" sldId="311"/>
            <ac:spMk id="3" creationId="{0DC2BACB-00FA-B156-F35A-708F10428821}"/>
          </ac:spMkLst>
        </pc:spChg>
        <pc:spChg chg="mod">
          <ac:chgData name="Javier Andres Luis Gonzalez" userId="9bfb70d5-126d-4793-8f2c-effcd62a7b5e" providerId="ADAL" clId="{F3F50C24-B04A-4FA0-B1E4-89B2B106AFB1}" dt="2024-10-17T17:28:28.829" v="2531" actId="207"/>
          <ac:spMkLst>
            <pc:docMk/>
            <pc:sldMk cId="3247682610" sldId="311"/>
            <ac:spMk id="4" creationId="{F8D6321C-1B20-C346-152C-83AD678AD409}"/>
          </ac:spMkLst>
        </pc:spChg>
        <pc:spChg chg="mod">
          <ac:chgData name="Javier Andres Luis Gonzalez" userId="9bfb70d5-126d-4793-8f2c-effcd62a7b5e" providerId="ADAL" clId="{F3F50C24-B04A-4FA0-B1E4-89B2B106AFB1}" dt="2024-10-15T18:16:55.925" v="1692" actId="1076"/>
          <ac:spMkLst>
            <pc:docMk/>
            <pc:sldMk cId="3247682610" sldId="311"/>
            <ac:spMk id="5" creationId="{22469B14-8B20-710D-13C5-88A5EA2AB529}"/>
          </ac:spMkLst>
        </pc:spChg>
        <pc:spChg chg="del mod">
          <ac:chgData name="Javier Andres Luis Gonzalez" userId="9bfb70d5-126d-4793-8f2c-effcd62a7b5e" providerId="ADAL" clId="{F3F50C24-B04A-4FA0-B1E4-89B2B106AFB1}" dt="2024-10-15T18:14:52.803" v="1682" actId="478"/>
          <ac:spMkLst>
            <pc:docMk/>
            <pc:sldMk cId="3247682610" sldId="311"/>
            <ac:spMk id="6" creationId="{85574412-A74E-3006-54BD-DBF12D2C808B}"/>
          </ac:spMkLst>
        </pc:spChg>
        <pc:spChg chg="mod">
          <ac:chgData name="Javier Andres Luis Gonzalez" userId="9bfb70d5-126d-4793-8f2c-effcd62a7b5e" providerId="ADAL" clId="{F3F50C24-B04A-4FA0-B1E4-89B2B106AFB1}" dt="2024-10-15T18:16:55.925" v="1692" actId="1076"/>
          <ac:spMkLst>
            <pc:docMk/>
            <pc:sldMk cId="3247682610" sldId="311"/>
            <ac:spMk id="7" creationId="{F50FA342-1AC9-BDDC-CCBC-68143292C74E}"/>
          </ac:spMkLst>
        </pc:spChg>
        <pc:spChg chg="mod">
          <ac:chgData name="Javier Andres Luis Gonzalez" userId="9bfb70d5-126d-4793-8f2c-effcd62a7b5e" providerId="ADAL" clId="{F3F50C24-B04A-4FA0-B1E4-89B2B106AFB1}" dt="2024-10-15T18:16:06.416" v="1691" actId="164"/>
          <ac:spMkLst>
            <pc:docMk/>
            <pc:sldMk cId="3247682610" sldId="311"/>
            <ac:spMk id="8" creationId="{33E8DB6E-4B18-200A-6F37-0F5937D6121F}"/>
          </ac:spMkLst>
        </pc:spChg>
        <pc:spChg chg="del mod">
          <ac:chgData name="Javier Andres Luis Gonzalez" userId="9bfb70d5-126d-4793-8f2c-effcd62a7b5e" providerId="ADAL" clId="{F3F50C24-B04A-4FA0-B1E4-89B2B106AFB1}" dt="2024-10-15T18:10:21.243" v="1536" actId="478"/>
          <ac:spMkLst>
            <pc:docMk/>
            <pc:sldMk cId="3247682610" sldId="311"/>
            <ac:spMk id="9" creationId="{30ECFE8C-CEE2-F196-1BA7-9256B2EF1D8F}"/>
          </ac:spMkLst>
        </pc:spChg>
        <pc:spChg chg="del mod">
          <ac:chgData name="Javier Andres Luis Gonzalez" userId="9bfb70d5-126d-4793-8f2c-effcd62a7b5e" providerId="ADAL" clId="{F3F50C24-B04A-4FA0-B1E4-89B2B106AFB1}" dt="2024-10-15T18:10:21.243" v="1536" actId="478"/>
          <ac:spMkLst>
            <pc:docMk/>
            <pc:sldMk cId="3247682610" sldId="311"/>
            <ac:spMk id="10" creationId="{1C9A464F-C56E-D68E-D6C8-D7B246689521}"/>
          </ac:spMkLst>
        </pc:spChg>
        <pc:spChg chg="mod">
          <ac:chgData name="Javier Andres Luis Gonzalez" userId="9bfb70d5-126d-4793-8f2c-effcd62a7b5e" providerId="ADAL" clId="{F3F50C24-B04A-4FA0-B1E4-89B2B106AFB1}" dt="2024-10-15T18:16:55.925" v="1692" actId="1076"/>
          <ac:spMkLst>
            <pc:docMk/>
            <pc:sldMk cId="3247682610" sldId="311"/>
            <ac:spMk id="11" creationId="{D368FF3D-5A8C-679D-7781-01DF23A55B2B}"/>
          </ac:spMkLst>
        </pc:spChg>
        <pc:spChg chg="add del mod">
          <ac:chgData name="Javier Andres Luis Gonzalez" userId="9bfb70d5-126d-4793-8f2c-effcd62a7b5e" providerId="ADAL" clId="{F3F50C24-B04A-4FA0-B1E4-89B2B106AFB1}" dt="2024-10-15T18:11:56.174" v="1573" actId="478"/>
          <ac:spMkLst>
            <pc:docMk/>
            <pc:sldMk cId="3247682610" sldId="311"/>
            <ac:spMk id="12" creationId="{12C41CF3-4251-259F-FC84-5A64792CBC79}"/>
          </ac:spMkLst>
        </pc:spChg>
        <pc:spChg chg="add mod">
          <ac:chgData name="Javier Andres Luis Gonzalez" userId="9bfb70d5-126d-4793-8f2c-effcd62a7b5e" providerId="ADAL" clId="{F3F50C24-B04A-4FA0-B1E4-89B2B106AFB1}" dt="2024-10-15T18:10:47.483" v="1539"/>
          <ac:spMkLst>
            <pc:docMk/>
            <pc:sldMk cId="3247682610" sldId="311"/>
            <ac:spMk id="13" creationId="{CF411846-795F-6618-884B-EA7C7561C5B8}"/>
          </ac:spMkLst>
        </pc:spChg>
        <pc:spChg chg="add mod">
          <ac:chgData name="Javier Andres Luis Gonzalez" userId="9bfb70d5-126d-4793-8f2c-effcd62a7b5e" providerId="ADAL" clId="{F3F50C24-B04A-4FA0-B1E4-89B2B106AFB1}" dt="2024-10-15T18:10:47.483" v="1539"/>
          <ac:spMkLst>
            <pc:docMk/>
            <pc:sldMk cId="3247682610" sldId="311"/>
            <ac:spMk id="14" creationId="{C5929D8B-F595-6BE4-5620-305A0D72F5EB}"/>
          </ac:spMkLst>
        </pc:spChg>
        <pc:spChg chg="add mod">
          <ac:chgData name="Javier Andres Luis Gonzalez" userId="9bfb70d5-126d-4793-8f2c-effcd62a7b5e" providerId="ADAL" clId="{F3F50C24-B04A-4FA0-B1E4-89B2B106AFB1}" dt="2024-10-15T18:16:06.416" v="1691" actId="164"/>
          <ac:spMkLst>
            <pc:docMk/>
            <pc:sldMk cId="3247682610" sldId="311"/>
            <ac:spMk id="15" creationId="{2C78BE1C-2593-6259-4882-7C16D6BE319F}"/>
          </ac:spMkLst>
        </pc:spChg>
        <pc:spChg chg="add mod">
          <ac:chgData name="Javier Andres Luis Gonzalez" userId="9bfb70d5-126d-4793-8f2c-effcd62a7b5e" providerId="ADAL" clId="{F3F50C24-B04A-4FA0-B1E4-89B2B106AFB1}" dt="2024-10-15T18:16:06.416" v="1691" actId="164"/>
          <ac:spMkLst>
            <pc:docMk/>
            <pc:sldMk cId="3247682610" sldId="311"/>
            <ac:spMk id="16" creationId="{7D32C266-AA77-BB53-1CE2-718D0A65CD82}"/>
          </ac:spMkLst>
        </pc:spChg>
        <pc:spChg chg="add del">
          <ac:chgData name="Javier Andres Luis Gonzalez" userId="9bfb70d5-126d-4793-8f2c-effcd62a7b5e" providerId="ADAL" clId="{F3F50C24-B04A-4FA0-B1E4-89B2B106AFB1}" dt="2024-10-15T18:12:44.744" v="1586" actId="22"/>
          <ac:spMkLst>
            <pc:docMk/>
            <pc:sldMk cId="3247682610" sldId="311"/>
            <ac:spMk id="18" creationId="{3E514A42-85E5-BE63-F6E2-BCC7C175FE3C}"/>
          </ac:spMkLst>
        </pc:spChg>
        <pc:spChg chg="add mod">
          <ac:chgData name="Javier Andres Luis Gonzalez" userId="9bfb70d5-126d-4793-8f2c-effcd62a7b5e" providerId="ADAL" clId="{F3F50C24-B04A-4FA0-B1E4-89B2B106AFB1}" dt="2024-10-15T18:16:06.416" v="1691" actId="164"/>
          <ac:spMkLst>
            <pc:docMk/>
            <pc:sldMk cId="3247682610" sldId="311"/>
            <ac:spMk id="19" creationId="{9DFB315F-D672-B1AB-8402-41AF85017B59}"/>
          </ac:spMkLst>
        </pc:spChg>
        <pc:spChg chg="add mod">
          <ac:chgData name="Javier Andres Luis Gonzalez" userId="9bfb70d5-126d-4793-8f2c-effcd62a7b5e" providerId="ADAL" clId="{F3F50C24-B04A-4FA0-B1E4-89B2B106AFB1}" dt="2024-10-15T18:15:37.496" v="1687" actId="571"/>
          <ac:spMkLst>
            <pc:docMk/>
            <pc:sldMk cId="3247682610" sldId="311"/>
            <ac:spMk id="20" creationId="{9C274D4A-DA32-7A84-29D8-9AEF0C9AF339}"/>
          </ac:spMkLst>
        </pc:spChg>
        <pc:grpChg chg="add mod">
          <ac:chgData name="Javier Andres Luis Gonzalez" userId="9bfb70d5-126d-4793-8f2c-effcd62a7b5e" providerId="ADAL" clId="{F3F50C24-B04A-4FA0-B1E4-89B2B106AFB1}" dt="2024-10-15T18:16:06.416" v="1691" actId="164"/>
          <ac:grpSpMkLst>
            <pc:docMk/>
            <pc:sldMk cId="3247682610" sldId="311"/>
            <ac:grpSpMk id="21" creationId="{59251F3F-3B5C-2446-740A-4B5714CF0476}"/>
          </ac:grpSpMkLst>
        </pc:grpChg>
      </pc:sldChg>
      <pc:sldChg chg="addSp delSp modSp add mod">
        <pc:chgData name="Javier Andres Luis Gonzalez" userId="9bfb70d5-126d-4793-8f2c-effcd62a7b5e" providerId="ADAL" clId="{F3F50C24-B04A-4FA0-B1E4-89B2B106AFB1}" dt="2024-10-17T17:29:00.979" v="2539" actId="207"/>
        <pc:sldMkLst>
          <pc:docMk/>
          <pc:sldMk cId="3379197536" sldId="312"/>
        </pc:sldMkLst>
        <pc:spChg chg="add mod">
          <ac:chgData name="Javier Andres Luis Gonzalez" userId="9bfb70d5-126d-4793-8f2c-effcd62a7b5e" providerId="ADAL" clId="{F3F50C24-B04A-4FA0-B1E4-89B2B106AFB1}" dt="2024-10-15T18:25:10.364" v="1853" actId="1076"/>
          <ac:spMkLst>
            <pc:docMk/>
            <pc:sldMk cId="3379197536" sldId="312"/>
            <ac:spMk id="2" creationId="{9A994EDE-FD24-9EAB-E7C3-DE85B97F85E1}"/>
          </ac:spMkLst>
        </pc:spChg>
        <pc:spChg chg="mod">
          <ac:chgData name="Javier Andres Luis Gonzalez" userId="9bfb70d5-126d-4793-8f2c-effcd62a7b5e" providerId="ADAL" clId="{F3F50C24-B04A-4FA0-B1E4-89B2B106AFB1}" dt="2024-10-16T14:38:57.852" v="2373" actId="20577"/>
          <ac:spMkLst>
            <pc:docMk/>
            <pc:sldMk cId="3379197536" sldId="312"/>
            <ac:spMk id="3" creationId="{AE33AFE0-C7D3-04E8-F0CC-34DD8AF7224B}"/>
          </ac:spMkLst>
        </pc:spChg>
        <pc:spChg chg="mod">
          <ac:chgData name="Javier Andres Luis Gonzalez" userId="9bfb70d5-126d-4793-8f2c-effcd62a7b5e" providerId="ADAL" clId="{F3F50C24-B04A-4FA0-B1E4-89B2B106AFB1}" dt="2024-10-17T17:29:00.979" v="2539" actId="207"/>
          <ac:spMkLst>
            <pc:docMk/>
            <pc:sldMk cId="3379197536" sldId="312"/>
            <ac:spMk id="7" creationId="{B5CA5EDD-C8A1-3FEF-3354-46DEC47AD19D}"/>
          </ac:spMkLst>
        </pc:spChg>
        <pc:spChg chg="add del mod">
          <ac:chgData name="Javier Andres Luis Gonzalez" userId="9bfb70d5-126d-4793-8f2c-effcd62a7b5e" providerId="ADAL" clId="{F3F50C24-B04A-4FA0-B1E4-89B2B106AFB1}" dt="2024-10-15T18:24:37.414" v="1843" actId="478"/>
          <ac:spMkLst>
            <pc:docMk/>
            <pc:sldMk cId="3379197536" sldId="312"/>
            <ac:spMk id="8" creationId="{22337747-AF17-5770-161A-4745EC47B224}"/>
          </ac:spMkLst>
        </pc:spChg>
      </pc:sldChg>
      <pc:sldChg chg="addSp delSp modSp add mod modClrScheme chgLayout">
        <pc:chgData name="Javier Andres Luis Gonzalez" userId="9bfb70d5-126d-4793-8f2c-effcd62a7b5e" providerId="ADAL" clId="{F3F50C24-B04A-4FA0-B1E4-89B2B106AFB1}" dt="2024-10-17T17:29:37.128" v="2544" actId="207"/>
        <pc:sldMkLst>
          <pc:docMk/>
          <pc:sldMk cId="1403502596" sldId="313"/>
        </pc:sldMkLst>
        <pc:spChg chg="add del mod">
          <ac:chgData name="Javier Andres Luis Gonzalez" userId="9bfb70d5-126d-4793-8f2c-effcd62a7b5e" providerId="ADAL" clId="{F3F50C24-B04A-4FA0-B1E4-89B2B106AFB1}" dt="2024-10-15T19:00:59.424" v="2200" actId="21"/>
          <ac:spMkLst>
            <pc:docMk/>
            <pc:sldMk cId="1403502596" sldId="313"/>
            <ac:spMk id="2" creationId="{AC339052-530C-8C0F-98BC-C3A25C159510}"/>
          </ac:spMkLst>
        </pc:spChg>
        <pc:spChg chg="add mod">
          <ac:chgData name="Javier Andres Luis Gonzalez" userId="9bfb70d5-126d-4793-8f2c-effcd62a7b5e" providerId="ADAL" clId="{F3F50C24-B04A-4FA0-B1E4-89B2B106AFB1}" dt="2024-10-15T19:03:07.024" v="2252" actId="1076"/>
          <ac:spMkLst>
            <pc:docMk/>
            <pc:sldMk cId="1403502596" sldId="313"/>
            <ac:spMk id="3" creationId="{AC339052-530C-8C0F-98BC-C3A25C159510}"/>
          </ac:spMkLst>
        </pc:spChg>
        <pc:spChg chg="add mod">
          <ac:chgData name="Javier Andres Luis Gonzalez" userId="9bfb70d5-126d-4793-8f2c-effcd62a7b5e" providerId="ADAL" clId="{F3F50C24-B04A-4FA0-B1E4-89B2B106AFB1}" dt="2024-10-15T19:03:07.024" v="2252" actId="1076"/>
          <ac:spMkLst>
            <pc:docMk/>
            <pc:sldMk cId="1403502596" sldId="313"/>
            <ac:spMk id="4" creationId="{EF77A10E-1141-C1F3-5958-C2AB07C74EBB}"/>
          </ac:spMkLst>
        </pc:spChg>
        <pc:spChg chg="add mod">
          <ac:chgData name="Javier Andres Luis Gonzalez" userId="9bfb70d5-126d-4793-8f2c-effcd62a7b5e" providerId="ADAL" clId="{F3F50C24-B04A-4FA0-B1E4-89B2B106AFB1}" dt="2024-10-15T19:02:22.520" v="2248" actId="1076"/>
          <ac:spMkLst>
            <pc:docMk/>
            <pc:sldMk cId="1403502596" sldId="313"/>
            <ac:spMk id="5" creationId="{043F304C-1936-4338-8739-9391E8DC180D}"/>
          </ac:spMkLst>
        </pc:spChg>
        <pc:spChg chg="add mod">
          <ac:chgData name="Javier Andres Luis Gonzalez" userId="9bfb70d5-126d-4793-8f2c-effcd62a7b5e" providerId="ADAL" clId="{F3F50C24-B04A-4FA0-B1E4-89B2B106AFB1}" dt="2024-10-17T17:29:37.128" v="2544" actId="207"/>
          <ac:spMkLst>
            <pc:docMk/>
            <pc:sldMk cId="1403502596" sldId="313"/>
            <ac:spMk id="6" creationId="{E078E95C-DB7B-D9F5-D44B-14C05EB35739}"/>
          </ac:spMkLst>
        </pc:spChg>
        <pc:spChg chg="del">
          <ac:chgData name="Javier Andres Luis Gonzalez" userId="9bfb70d5-126d-4793-8f2c-effcd62a7b5e" providerId="ADAL" clId="{F3F50C24-B04A-4FA0-B1E4-89B2B106AFB1}" dt="2024-10-15T18:50:53.080" v="2142" actId="478"/>
          <ac:spMkLst>
            <pc:docMk/>
            <pc:sldMk cId="1403502596" sldId="313"/>
            <ac:spMk id="8" creationId="{5AEE896D-52D5-7600-88F6-EDE47CEE697F}"/>
          </ac:spMkLst>
        </pc:spChg>
        <pc:spChg chg="del">
          <ac:chgData name="Javier Andres Luis Gonzalez" userId="9bfb70d5-126d-4793-8f2c-effcd62a7b5e" providerId="ADAL" clId="{F3F50C24-B04A-4FA0-B1E4-89B2B106AFB1}" dt="2024-10-15T18:50:53.080" v="2142" actId="478"/>
          <ac:spMkLst>
            <pc:docMk/>
            <pc:sldMk cId="1403502596" sldId="313"/>
            <ac:spMk id="10" creationId="{D65ED152-35CC-AC12-5A4E-622EF00EC91E}"/>
          </ac:spMkLst>
        </pc:spChg>
        <pc:spChg chg="del">
          <ac:chgData name="Javier Andres Luis Gonzalez" userId="9bfb70d5-126d-4793-8f2c-effcd62a7b5e" providerId="ADAL" clId="{F3F50C24-B04A-4FA0-B1E4-89B2B106AFB1}" dt="2024-10-15T18:50:53.080" v="2142" actId="478"/>
          <ac:spMkLst>
            <pc:docMk/>
            <pc:sldMk cId="1403502596" sldId="313"/>
            <ac:spMk id="11" creationId="{C4F9AA43-34FB-98D1-5D15-AE78D2B062F6}"/>
          </ac:spMkLst>
        </pc:spChg>
        <pc:spChg chg="del mod">
          <ac:chgData name="Javier Andres Luis Gonzalez" userId="9bfb70d5-126d-4793-8f2c-effcd62a7b5e" providerId="ADAL" clId="{F3F50C24-B04A-4FA0-B1E4-89B2B106AFB1}" dt="2024-10-15T18:50:53.080" v="2142" actId="478"/>
          <ac:spMkLst>
            <pc:docMk/>
            <pc:sldMk cId="1403502596" sldId="313"/>
            <ac:spMk id="13" creationId="{FCFBD7E6-79A3-A255-2C36-98B2E7E872F0}"/>
          </ac:spMkLst>
        </pc:spChg>
        <pc:spChg chg="del">
          <ac:chgData name="Javier Andres Luis Gonzalez" userId="9bfb70d5-126d-4793-8f2c-effcd62a7b5e" providerId="ADAL" clId="{F3F50C24-B04A-4FA0-B1E4-89B2B106AFB1}" dt="2024-10-15T18:50:53.080" v="2142" actId="478"/>
          <ac:spMkLst>
            <pc:docMk/>
            <pc:sldMk cId="1403502596" sldId="313"/>
            <ac:spMk id="14" creationId="{2214FA56-7E52-3AE1-9A00-C591CD3D7B40}"/>
          </ac:spMkLst>
        </pc:spChg>
      </pc:sldChg>
      <pc:sldChg chg="addSp delSp modSp add del mod">
        <pc:chgData name="Javier Andres Luis Gonzalez" userId="9bfb70d5-126d-4793-8f2c-effcd62a7b5e" providerId="ADAL" clId="{F3F50C24-B04A-4FA0-B1E4-89B2B106AFB1}" dt="2024-10-17T17:28:35.694" v="2533" actId="207"/>
        <pc:sldMkLst>
          <pc:docMk/>
          <pc:sldMk cId="22140848" sldId="314"/>
        </pc:sldMkLst>
        <pc:spChg chg="mod">
          <ac:chgData name="Javier Andres Luis Gonzalez" userId="9bfb70d5-126d-4793-8f2c-effcd62a7b5e" providerId="ADAL" clId="{F3F50C24-B04A-4FA0-B1E4-89B2B106AFB1}" dt="2024-10-16T14:38:48.301" v="2368"/>
          <ac:spMkLst>
            <pc:docMk/>
            <pc:sldMk cId="22140848" sldId="314"/>
            <ac:spMk id="3" creationId="{EC0467E1-D960-EFDF-A3A1-9034BE93764B}"/>
          </ac:spMkLst>
        </pc:spChg>
        <pc:spChg chg="mod">
          <ac:chgData name="Javier Andres Luis Gonzalez" userId="9bfb70d5-126d-4793-8f2c-effcd62a7b5e" providerId="ADAL" clId="{F3F50C24-B04A-4FA0-B1E4-89B2B106AFB1}" dt="2024-10-17T17:28:35.694" v="2533" actId="207"/>
          <ac:spMkLst>
            <pc:docMk/>
            <pc:sldMk cId="22140848" sldId="314"/>
            <ac:spMk id="7" creationId="{D04F0E3C-B031-E551-DF32-482470029165}"/>
          </ac:spMkLst>
        </pc:spChg>
        <pc:spChg chg="del">
          <ac:chgData name="Javier Andres Luis Gonzalez" userId="9bfb70d5-126d-4793-8f2c-effcd62a7b5e" providerId="ADAL" clId="{F3F50C24-B04A-4FA0-B1E4-89B2B106AFB1}" dt="2024-10-16T14:30:10.356" v="2274" actId="478"/>
          <ac:spMkLst>
            <pc:docMk/>
            <pc:sldMk cId="22140848" sldId="314"/>
            <ac:spMk id="8" creationId="{AD0C174E-F396-4369-C2FA-89A097A6C347}"/>
          </ac:spMkLst>
        </pc:spChg>
        <pc:picChg chg="add mod modCrop">
          <ac:chgData name="Javier Andres Luis Gonzalez" userId="9bfb70d5-126d-4793-8f2c-effcd62a7b5e" providerId="ADAL" clId="{F3F50C24-B04A-4FA0-B1E4-89B2B106AFB1}" dt="2024-10-16T14:30:58.369" v="2288" actId="1076"/>
          <ac:picMkLst>
            <pc:docMk/>
            <pc:sldMk cId="22140848" sldId="314"/>
            <ac:picMk id="4" creationId="{36B95D5A-1380-3EE2-372E-D021FA2FFC8B}"/>
          </ac:picMkLst>
        </pc:picChg>
      </pc:sldChg>
      <pc:sldChg chg="addSp delSp modSp add mod ord">
        <pc:chgData name="Javier Andres Luis Gonzalez" userId="9bfb70d5-126d-4793-8f2c-effcd62a7b5e" providerId="ADAL" clId="{F3F50C24-B04A-4FA0-B1E4-89B2B106AFB1}" dt="2024-10-17T17:29:04.343" v="2540" actId="207"/>
        <pc:sldMkLst>
          <pc:docMk/>
          <pc:sldMk cId="522508811" sldId="315"/>
        </pc:sldMkLst>
        <pc:spChg chg="mod">
          <ac:chgData name="Javier Andres Luis Gonzalez" userId="9bfb70d5-126d-4793-8f2c-effcd62a7b5e" providerId="ADAL" clId="{F3F50C24-B04A-4FA0-B1E4-89B2B106AFB1}" dt="2024-10-16T14:39:04.561" v="2378" actId="20577"/>
          <ac:spMkLst>
            <pc:docMk/>
            <pc:sldMk cId="522508811" sldId="315"/>
            <ac:spMk id="3" creationId="{C4E15C42-BA30-F838-E8E2-48ECA90E3D98}"/>
          </ac:spMkLst>
        </pc:spChg>
        <pc:spChg chg="mod">
          <ac:chgData name="Javier Andres Luis Gonzalez" userId="9bfb70d5-126d-4793-8f2c-effcd62a7b5e" providerId="ADAL" clId="{F3F50C24-B04A-4FA0-B1E4-89B2B106AFB1}" dt="2024-10-17T17:29:04.343" v="2540" actId="207"/>
          <ac:spMkLst>
            <pc:docMk/>
            <pc:sldMk cId="522508811" sldId="315"/>
            <ac:spMk id="7" creationId="{79CDD45D-9902-C6BF-5A98-31246D3D27F2}"/>
          </ac:spMkLst>
        </pc:spChg>
        <pc:picChg chg="del">
          <ac:chgData name="Javier Andres Luis Gonzalez" userId="9bfb70d5-126d-4793-8f2c-effcd62a7b5e" providerId="ADAL" clId="{F3F50C24-B04A-4FA0-B1E4-89B2B106AFB1}" dt="2024-10-16T14:33:28.445" v="2309" actId="478"/>
          <ac:picMkLst>
            <pc:docMk/>
            <pc:sldMk cId="522508811" sldId="315"/>
            <ac:picMk id="4" creationId="{A37BD948-3C8D-FFD6-F6CC-09F6AEBC438A}"/>
          </ac:picMkLst>
        </pc:picChg>
        <pc:picChg chg="add mod">
          <ac:chgData name="Javier Andres Luis Gonzalez" userId="9bfb70d5-126d-4793-8f2c-effcd62a7b5e" providerId="ADAL" clId="{F3F50C24-B04A-4FA0-B1E4-89B2B106AFB1}" dt="2024-10-16T14:33:31.040" v="2310" actId="1076"/>
          <ac:picMkLst>
            <pc:docMk/>
            <pc:sldMk cId="522508811" sldId="315"/>
            <ac:picMk id="5" creationId="{6416DBEF-0B83-658C-E6BC-D16945F3221B}"/>
          </ac:picMkLst>
        </pc:picChg>
      </pc:sldChg>
      <pc:sldChg chg="addSp delSp modSp new mod ord setBg">
        <pc:chgData name="Javier Andres Luis Gonzalez" userId="9bfb70d5-126d-4793-8f2c-effcd62a7b5e" providerId="ADAL" clId="{F3F50C24-B04A-4FA0-B1E4-89B2B106AFB1}" dt="2024-10-17T17:28:57.208" v="2538" actId="207"/>
        <pc:sldMkLst>
          <pc:docMk/>
          <pc:sldMk cId="3754107916" sldId="316"/>
        </pc:sldMkLst>
        <pc:spChg chg="add del">
          <ac:chgData name="Javier Andres Luis Gonzalez" userId="9bfb70d5-126d-4793-8f2c-effcd62a7b5e" providerId="ADAL" clId="{F3F50C24-B04A-4FA0-B1E4-89B2B106AFB1}" dt="2024-10-16T14:42:32.401" v="2402" actId="478"/>
          <ac:spMkLst>
            <pc:docMk/>
            <pc:sldMk cId="3754107916" sldId="316"/>
            <ac:spMk id="3" creationId="{B028E31E-A95F-7F3D-1927-8C27CD9F2DD2}"/>
          </ac:spMkLst>
        </pc:spChg>
        <pc:spChg chg="add mod">
          <ac:chgData name="Javier Andres Luis Gonzalez" userId="9bfb70d5-126d-4793-8f2c-effcd62a7b5e" providerId="ADAL" clId="{F3F50C24-B04A-4FA0-B1E4-89B2B106AFB1}" dt="2024-10-17T17:28:57.208" v="2538" actId="207"/>
          <ac:spMkLst>
            <pc:docMk/>
            <pc:sldMk cId="3754107916" sldId="316"/>
            <ac:spMk id="4" creationId="{34003EF8-EF1E-6AC9-76A2-973C6BAD8E57}"/>
          </ac:spMkLst>
        </pc:spChg>
        <pc:spChg chg="add del">
          <ac:chgData name="Javier Andres Luis Gonzalez" userId="9bfb70d5-126d-4793-8f2c-effcd62a7b5e" providerId="ADAL" clId="{F3F50C24-B04A-4FA0-B1E4-89B2B106AFB1}" dt="2024-10-16T14:49:30.229" v="2459" actId="22"/>
          <ac:spMkLst>
            <pc:docMk/>
            <pc:sldMk cId="3754107916" sldId="316"/>
            <ac:spMk id="8" creationId="{D84953C3-1963-7003-6BB5-5A6A72415B1D}"/>
          </ac:spMkLst>
        </pc:spChg>
        <pc:spChg chg="add mod">
          <ac:chgData name="Javier Andres Luis Gonzalez" userId="9bfb70d5-126d-4793-8f2c-effcd62a7b5e" providerId="ADAL" clId="{F3F50C24-B04A-4FA0-B1E4-89B2B106AFB1}" dt="2024-10-16T14:51:00.111" v="2474" actId="14100"/>
          <ac:spMkLst>
            <pc:docMk/>
            <pc:sldMk cId="3754107916" sldId="316"/>
            <ac:spMk id="10" creationId="{5F99D0AE-5CAA-8003-FB35-BC05B1D4831C}"/>
          </ac:spMkLst>
        </pc:spChg>
        <pc:spChg chg="add del">
          <ac:chgData name="Javier Andres Luis Gonzalez" userId="9bfb70d5-126d-4793-8f2c-effcd62a7b5e" providerId="ADAL" clId="{F3F50C24-B04A-4FA0-B1E4-89B2B106AFB1}" dt="2024-10-16T14:45:23.284" v="2406" actId="26606"/>
          <ac:spMkLst>
            <pc:docMk/>
            <pc:sldMk cId="3754107916" sldId="316"/>
            <ac:spMk id="11" creationId="{D4771268-CB57-404A-9271-370EB28F6090}"/>
          </ac:spMkLst>
        </pc:spChg>
        <pc:picChg chg="add mod">
          <ac:chgData name="Javier Andres Luis Gonzalez" userId="9bfb70d5-126d-4793-8f2c-effcd62a7b5e" providerId="ADAL" clId="{F3F50C24-B04A-4FA0-B1E4-89B2B106AFB1}" dt="2024-10-16T14:49:10.452" v="2454" actId="1076"/>
          <ac:picMkLst>
            <pc:docMk/>
            <pc:sldMk cId="3754107916" sldId="316"/>
            <ac:picMk id="6" creationId="{15277719-5C52-ABDD-ED59-3F956A6E1B12}"/>
          </ac:picMkLst>
        </pc:picChg>
      </pc:sldChg>
      <pc:sldChg chg="addSp delSp modSp add mod">
        <pc:chgData name="Javier Andres Luis Gonzalez" userId="9bfb70d5-126d-4793-8f2c-effcd62a7b5e" providerId="ADAL" clId="{F3F50C24-B04A-4FA0-B1E4-89B2B106AFB1}" dt="2024-10-17T17:29:12.744" v="2541" actId="207"/>
        <pc:sldMkLst>
          <pc:docMk/>
          <pc:sldMk cId="1008714003" sldId="317"/>
        </pc:sldMkLst>
        <pc:spChg chg="add mod">
          <ac:chgData name="Javier Andres Luis Gonzalez" userId="9bfb70d5-126d-4793-8f2c-effcd62a7b5e" providerId="ADAL" clId="{F3F50C24-B04A-4FA0-B1E4-89B2B106AFB1}" dt="2024-10-16T14:51:32.543" v="2476"/>
          <ac:spMkLst>
            <pc:docMk/>
            <pc:sldMk cId="1008714003" sldId="317"/>
            <ac:spMk id="2" creationId="{D2219226-E2FF-56BE-4F02-8DCA8D7CC4B4}"/>
          </ac:spMkLst>
        </pc:spChg>
        <pc:spChg chg="mod">
          <ac:chgData name="Javier Andres Luis Gonzalez" userId="9bfb70d5-126d-4793-8f2c-effcd62a7b5e" providerId="ADAL" clId="{F3F50C24-B04A-4FA0-B1E4-89B2B106AFB1}" dt="2024-10-17T17:29:12.744" v="2541" actId="207"/>
          <ac:spMkLst>
            <pc:docMk/>
            <pc:sldMk cId="1008714003" sldId="317"/>
            <ac:spMk id="4" creationId="{8F42C269-EDDA-34CF-6F95-88873D338456}"/>
          </ac:spMkLst>
        </pc:spChg>
        <pc:picChg chg="add del mod">
          <ac:chgData name="Javier Andres Luis Gonzalez" userId="9bfb70d5-126d-4793-8f2c-effcd62a7b5e" providerId="ADAL" clId="{F3F50C24-B04A-4FA0-B1E4-89B2B106AFB1}" dt="2024-10-16T14:54:05.096" v="2504" actId="478"/>
          <ac:picMkLst>
            <pc:docMk/>
            <pc:sldMk cId="1008714003" sldId="317"/>
            <ac:picMk id="5" creationId="{BA25D5CE-EDB8-716C-D9B8-BC3AC5379660}"/>
          </ac:picMkLst>
        </pc:picChg>
        <pc:picChg chg="del">
          <ac:chgData name="Javier Andres Luis Gonzalez" userId="9bfb70d5-126d-4793-8f2c-effcd62a7b5e" providerId="ADAL" clId="{F3F50C24-B04A-4FA0-B1E4-89B2B106AFB1}" dt="2024-10-16T14:52:31.563" v="2492" actId="478"/>
          <ac:picMkLst>
            <pc:docMk/>
            <pc:sldMk cId="1008714003" sldId="317"/>
            <ac:picMk id="6" creationId="{C9EEE979-A70B-6892-B1AC-D840A382AB63}"/>
          </ac:picMkLst>
        </pc:picChg>
        <pc:picChg chg="add mod">
          <ac:chgData name="Javier Andres Luis Gonzalez" userId="9bfb70d5-126d-4793-8f2c-effcd62a7b5e" providerId="ADAL" clId="{F3F50C24-B04A-4FA0-B1E4-89B2B106AFB1}" dt="2024-10-16T14:55:02.917" v="2512" actId="14100"/>
          <ac:picMkLst>
            <pc:docMk/>
            <pc:sldMk cId="1008714003" sldId="317"/>
            <ac:picMk id="8" creationId="{01539202-6D23-23B8-3A95-716D207E2CB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625417B-8906-F8D2-5A76-37A3403D89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1D1129C5-3EFB-E089-9842-6295574DEC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B2A734-889A-4C68-A97A-F3E65CF0D3D2}" type="datetimeFigureOut">
              <a:rPr lang="es-CO" smtClean="0"/>
              <a:t>17/10/2024</a:t>
            </a:fld>
            <a:endParaRPr lang="es-CO"/>
          </a:p>
        </p:txBody>
      </p:sp>
      <p:sp>
        <p:nvSpPr>
          <p:cNvPr id="4" name="Marcador de pie de página 3">
            <a:extLst>
              <a:ext uri="{FF2B5EF4-FFF2-40B4-BE49-F238E27FC236}">
                <a16:creationId xmlns:a16="http://schemas.microsoft.com/office/drawing/2014/main" id="{E6F10F0E-3A49-4B05-3A1C-F33E31064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30E9311F-D21D-29BA-B24D-EA4CBB400E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13179F-6EF2-4283-9752-9BBD16C3F402}" type="slidenum">
              <a:rPr lang="es-CO" smtClean="0"/>
              <a:t>‹Nº›</a:t>
            </a:fld>
            <a:endParaRPr lang="es-CO"/>
          </a:p>
        </p:txBody>
      </p:sp>
    </p:spTree>
    <p:extLst>
      <p:ext uri="{BB962C8B-B14F-4D97-AF65-F5344CB8AC3E}">
        <p14:creationId xmlns:p14="http://schemas.microsoft.com/office/powerpoint/2010/main" val="345850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DFA8E-2F88-4B98-83D0-53DB04DEE8E4}" type="datetimeFigureOut">
              <a:rPr lang="es-CO" smtClean="0"/>
              <a:t>17/10/2024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0C6BD-6081-43B2-901B-FE1C0B21A6CD}" type="slidenum">
              <a:rPr lang="es-CO" smtClean="0"/>
              <a:t>‹Nº›</a:t>
            </a:fld>
            <a:endParaRPr lang="es-CO"/>
          </a:p>
        </p:txBody>
      </p:sp>
    </p:spTree>
    <p:extLst>
      <p:ext uri="{BB962C8B-B14F-4D97-AF65-F5344CB8AC3E}">
        <p14:creationId xmlns:p14="http://schemas.microsoft.com/office/powerpoint/2010/main" val="1189960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C80C6BD-6081-43B2-901B-FE1C0B21A6CD}" type="slidenum">
              <a:rPr lang="es-CO" smtClean="0"/>
              <a:t>2</a:t>
            </a:fld>
            <a:endParaRPr lang="es-CO"/>
          </a:p>
        </p:txBody>
      </p:sp>
    </p:spTree>
    <p:extLst>
      <p:ext uri="{BB962C8B-B14F-4D97-AF65-F5344CB8AC3E}">
        <p14:creationId xmlns:p14="http://schemas.microsoft.com/office/powerpoint/2010/main" val="167570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61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714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455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831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469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824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007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332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496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440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03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210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290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41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79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01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712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886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871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48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131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1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4475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32548D7-B779-D6BC-4567-D0022DC4CD12}"/>
              </a:ext>
            </a:extLst>
          </p:cNvPr>
          <p:cNvSpPr/>
          <p:nvPr userDrawn="1"/>
        </p:nvSpPr>
        <p:spPr>
          <a:xfrm>
            <a:off x="2363638" y="3976777"/>
            <a:ext cx="4106173" cy="10783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30401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892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2556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464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5238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684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52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18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746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06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35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261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5926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198478"/>
      </p:ext>
    </p:extLst>
  </p:cSld>
  <p:clrMap bg1="lt1" tx1="dk1" bg2="lt2" tx2="dk2" accent1="accent1" accent2="accent2" accent3="accent3" accent4="accent4" accent5="accent5" accent6="accent6" hlink="hlink" folHlink="folHlink"/>
  <p:sldLayoutIdLst>
    <p:sldLayoutId id="2147483687" r:id="rId1"/>
    <p:sldLayoutId id="2147483661" r:id="rId2"/>
    <p:sldLayoutId id="2147483663" r:id="rId3"/>
    <p:sldLayoutId id="2147483664" r:id="rId4"/>
    <p:sldLayoutId id="2147483697" r:id="rId5"/>
    <p:sldLayoutId id="2147483698" r:id="rId6"/>
    <p:sldLayoutId id="2147483699" r:id="rId7"/>
    <p:sldLayoutId id="2147483662"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8" r:id="rId28"/>
    <p:sldLayoutId id="2147483689" r:id="rId29"/>
    <p:sldLayoutId id="2147483692" r:id="rId30"/>
    <p:sldLayoutId id="2147483690" r:id="rId31"/>
    <p:sldLayoutId id="2147483694" r:id="rId32"/>
    <p:sldLayoutId id="2147483695" r:id="rId33"/>
    <p:sldLayoutId id="2147483696" r:id="rId34"/>
    <p:sldLayoutId id="2147483691" r:id="rId35"/>
    <p:sldLayoutId id="2147483693" r:id="rId3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mailto:api@skyfi.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hyperlink" Target="https://skyfi.com/en/pricing" TargetMode="External"/><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58F4762-22EA-5CF3-03FB-F8CD12ED25D6}"/>
              </a:ext>
            </a:extLst>
          </p:cNvPr>
          <p:cNvSpPr txBox="1"/>
          <p:nvPr/>
        </p:nvSpPr>
        <p:spPr>
          <a:xfrm>
            <a:off x="539749" y="1746997"/>
            <a:ext cx="8064499" cy="707886"/>
          </a:xfrm>
          <a:prstGeom prst="rect">
            <a:avLst/>
          </a:prstGeom>
          <a:noFill/>
        </p:spPr>
        <p:txBody>
          <a:bodyPr wrap="square" lIns="91440" tIns="45720" rIns="91440" bIns="45720" rtlCol="0" anchor="t">
            <a:spAutoFit/>
          </a:bodyPr>
          <a:lstStyle/>
          <a:p>
            <a:pPr algn="ctr"/>
            <a:r>
              <a:rPr lang="es-MX" sz="4000" b="1" dirty="0">
                <a:solidFill>
                  <a:srgbClr val="FFC000"/>
                </a:solidFill>
                <a:latin typeface="Gill Sans MT" panose="020B0502020104020203" pitchFamily="34" charset="0"/>
                <a:ea typeface="+mn-lt"/>
                <a:cs typeface="+mn-lt"/>
              </a:rPr>
              <a:t>SKYFI</a:t>
            </a:r>
            <a:endParaRPr lang="es-MX" sz="40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4180DB93-635F-E1C6-2B6C-5C4BD4583BD6}"/>
              </a:ext>
            </a:extLst>
          </p:cNvPr>
          <p:cNvSpPr txBox="1"/>
          <p:nvPr/>
        </p:nvSpPr>
        <p:spPr>
          <a:xfrm>
            <a:off x="2286644" y="2571750"/>
            <a:ext cx="4570707" cy="646331"/>
          </a:xfrm>
          <a:prstGeom prst="rect">
            <a:avLst/>
          </a:prstGeom>
          <a:noFill/>
        </p:spPr>
        <p:txBody>
          <a:bodyPr wrap="square" lIns="91440" tIns="45720" rIns="91440" bIns="45720" rtlCol="0" anchor="t">
            <a:spAutoFit/>
          </a:bodyPr>
          <a:lstStyle/>
          <a:p>
            <a:pPr algn="ctr">
              <a:defRPr/>
            </a:pPr>
            <a:r>
              <a:rPr lang="es-CO" b="1" dirty="0">
                <a:solidFill>
                  <a:schemeClr val="bg1"/>
                </a:solidFill>
                <a:latin typeface="Gill Sans MT" panose="020B0502020104020203" pitchFamily="34" charset="0"/>
                <a:ea typeface="Verdana"/>
              </a:rPr>
              <a:t>PRECIOS Y ALCANCES</a:t>
            </a:r>
            <a:endParaRPr lang="es-ES" b="1" dirty="0">
              <a:solidFill>
                <a:schemeClr val="bg1"/>
              </a:solidFill>
              <a:latin typeface="Gill Sans MT" panose="020B0502020104020203" pitchFamily="34" charset="0"/>
            </a:endParaRPr>
          </a:p>
          <a:p>
            <a:pPr algn="ctr"/>
            <a:endParaRPr lang="es-CO"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718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F0EAE-E4A7-6D31-3B52-2891AD12C8AB}"/>
            </a:ext>
          </a:extLst>
        </p:cNvPr>
        <p:cNvGrpSpPr/>
        <p:nvPr/>
      </p:nvGrpSpPr>
      <p:grpSpPr>
        <a:xfrm>
          <a:off x="0" y="0"/>
          <a:ext cx="0" cy="0"/>
          <a:chOff x="0" y="0"/>
          <a:chExt cx="0" cy="0"/>
        </a:xfrm>
      </p:grpSpPr>
      <p:sp>
        <p:nvSpPr>
          <p:cNvPr id="9" name="CuadroTexto 8">
            <a:extLst>
              <a:ext uri="{FF2B5EF4-FFF2-40B4-BE49-F238E27FC236}">
                <a16:creationId xmlns:a16="http://schemas.microsoft.com/office/drawing/2014/main" id="{1FC59B0D-03B3-37A1-E7EC-1F65B9439174}"/>
              </a:ext>
            </a:extLst>
          </p:cNvPr>
          <p:cNvSpPr txBox="1"/>
          <p:nvPr/>
        </p:nvSpPr>
        <p:spPr>
          <a:xfrm>
            <a:off x="332010" y="422702"/>
            <a:ext cx="8500861"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3200" dirty="0">
                <a:solidFill>
                  <a:srgbClr val="FFC000"/>
                </a:solidFill>
              </a:rPr>
              <a:t>STEREO IMAGES</a:t>
            </a:r>
            <a:endParaRPr lang="es-CO" sz="3200" b="1" dirty="0">
              <a:solidFill>
                <a:srgbClr val="FFC000"/>
              </a:solidFill>
              <a:latin typeface="Gill Sans MT" panose="020B0502020104020203" pitchFamily="34" charset="0"/>
            </a:endParaRPr>
          </a:p>
        </p:txBody>
      </p:sp>
      <p:sp>
        <p:nvSpPr>
          <p:cNvPr id="10" name="CuadroTexto 9">
            <a:extLst>
              <a:ext uri="{FF2B5EF4-FFF2-40B4-BE49-F238E27FC236}">
                <a16:creationId xmlns:a16="http://schemas.microsoft.com/office/drawing/2014/main" id="{E8D38820-58E5-8BC8-CC88-4F9CA8709B33}"/>
              </a:ext>
            </a:extLst>
          </p:cNvPr>
          <p:cNvSpPr txBox="1"/>
          <p:nvPr/>
        </p:nvSpPr>
        <p:spPr>
          <a:xfrm>
            <a:off x="321568" y="1081213"/>
            <a:ext cx="8500861" cy="830997"/>
          </a:xfrm>
          <a:prstGeom prst="rect">
            <a:avLst/>
          </a:prstGeom>
          <a:noFill/>
        </p:spPr>
        <p:txBody>
          <a:bodyPr wrap="square" rtlCol="0">
            <a:spAutoFit/>
          </a:bodyPr>
          <a:lstStyle/>
          <a:p>
            <a:r>
              <a:rPr lang="en-US" sz="1600" dirty="0">
                <a:solidFill>
                  <a:schemeClr val="bg1"/>
                </a:solidFill>
                <a:latin typeface="Gill Sans MT" panose="020B0502020104020203" pitchFamily="34" charset="0"/>
                <a:ea typeface="Verdana" panose="020B0604030504040204" pitchFamily="34" charset="0"/>
                <a:cs typeface="Verdana" panose="020B0604030504040204" pitchFamily="34" charset="0"/>
              </a:rPr>
              <a:t>Heighten your understanding of the terrain with Stereo imagery. </a:t>
            </a:r>
          </a:p>
          <a:p>
            <a:r>
              <a:rPr lang="en-US" sz="1600" dirty="0">
                <a:solidFill>
                  <a:schemeClr val="bg1"/>
                </a:solidFill>
                <a:latin typeface="Gill Sans MT" panose="020B0502020104020203" pitchFamily="34" charset="0"/>
                <a:ea typeface="Verdana" panose="020B0604030504040204" pitchFamily="34" charset="0"/>
                <a:cs typeface="Verdana" panose="020B0604030504040204" pitchFamily="34" charset="0"/>
              </a:rPr>
              <a:t>Derived from the same satellites as our Optical day product, these dual images enable you to extract elevations and heights, utilizing the parallax effect to enhance your insights into Earth's topography.</a:t>
            </a:r>
            <a:endParaRPr lang="es-CO" sz="1600"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pic>
        <p:nvPicPr>
          <p:cNvPr id="3" name="Imagen 2">
            <a:extLst>
              <a:ext uri="{FF2B5EF4-FFF2-40B4-BE49-F238E27FC236}">
                <a16:creationId xmlns:a16="http://schemas.microsoft.com/office/drawing/2014/main" id="{F21DBBFA-8EDE-0419-AEEF-FAE3FC5B50AE}"/>
              </a:ext>
            </a:extLst>
          </p:cNvPr>
          <p:cNvPicPr>
            <a:picLocks noChangeAspect="1"/>
          </p:cNvPicPr>
          <p:nvPr/>
        </p:nvPicPr>
        <p:blipFill>
          <a:blip r:embed="rId2"/>
          <a:stretch>
            <a:fillRect/>
          </a:stretch>
        </p:blipFill>
        <p:spPr>
          <a:xfrm>
            <a:off x="710532" y="2126847"/>
            <a:ext cx="7722936" cy="1943797"/>
          </a:xfrm>
          <a:prstGeom prst="rect">
            <a:avLst/>
          </a:prstGeom>
        </p:spPr>
      </p:pic>
    </p:spTree>
    <p:extLst>
      <p:ext uri="{BB962C8B-B14F-4D97-AF65-F5344CB8AC3E}">
        <p14:creationId xmlns:p14="http://schemas.microsoft.com/office/powerpoint/2010/main" val="305080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923EDF-67D7-C849-FCF9-A6F811380241}"/>
              </a:ext>
            </a:extLst>
          </p:cNvPr>
          <p:cNvSpPr txBox="1"/>
          <p:nvPr/>
        </p:nvSpPr>
        <p:spPr>
          <a:xfrm>
            <a:off x="342897" y="269611"/>
            <a:ext cx="8500861"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3200" dirty="0">
                <a:solidFill>
                  <a:srgbClr val="FFC000"/>
                </a:solidFill>
              </a:rPr>
              <a:t>A TENER EN CUENTA</a:t>
            </a:r>
            <a:endParaRPr lang="es-CO" sz="3200" b="1" dirty="0">
              <a:solidFill>
                <a:srgbClr val="FFC000"/>
              </a:solidFill>
              <a:latin typeface="Gill Sans MT" panose="020B0502020104020203" pitchFamily="34" charset="0"/>
            </a:endParaRPr>
          </a:p>
        </p:txBody>
      </p:sp>
      <p:sp>
        <p:nvSpPr>
          <p:cNvPr id="3" name="CuadroTexto 2">
            <a:extLst>
              <a:ext uri="{FF2B5EF4-FFF2-40B4-BE49-F238E27FC236}">
                <a16:creationId xmlns:a16="http://schemas.microsoft.com/office/drawing/2014/main" id="{4B07123E-F483-FE13-4C1C-75FDE717646E}"/>
              </a:ext>
            </a:extLst>
          </p:cNvPr>
          <p:cNvSpPr txBox="1"/>
          <p:nvPr/>
        </p:nvSpPr>
        <p:spPr>
          <a:xfrm>
            <a:off x="342897" y="861709"/>
            <a:ext cx="2561914" cy="400110"/>
          </a:xfrm>
          <a:prstGeom prst="rect">
            <a:avLst/>
          </a:prstGeom>
          <a:noFill/>
        </p:spPr>
        <p:txBody>
          <a:bodyPr wrap="square" rtlCol="0">
            <a:spAutoFit/>
          </a:bodyPr>
          <a:lstStyle/>
          <a:p>
            <a:r>
              <a:rPr lang="es-CO" sz="2000" b="1" dirty="0" err="1">
                <a:solidFill>
                  <a:schemeClr val="bg2">
                    <a:lumMod val="25000"/>
                  </a:schemeClr>
                </a:solidFill>
                <a:latin typeface="Gill Sans MT" panose="020B0502020104020203" pitchFamily="34" charset="0"/>
                <a:ea typeface="Verdana" panose="020B0604030504040204" pitchFamily="34" charset="0"/>
                <a:cs typeface="Verdana" panose="020B0604030504040204" pitchFamily="34" charset="0"/>
              </a:rPr>
              <a:t>Commercial</a:t>
            </a:r>
            <a:endParaRPr lang="es-CO" sz="2000" b="1" dirty="0">
              <a:solidFill>
                <a:schemeClr val="bg2">
                  <a:lumMod val="25000"/>
                </a:schemeClr>
              </a:solidFill>
              <a:latin typeface="Gill Sans MT" panose="020B0502020104020203" pitchFamily="34" charset="0"/>
              <a:ea typeface="Verdana" panose="020B0604030504040204" pitchFamily="34" charset="0"/>
              <a:cs typeface="Verdana" panose="020B0604030504040204" pitchFamily="34" charset="0"/>
            </a:endParaRPr>
          </a:p>
        </p:txBody>
      </p:sp>
      <p:graphicFrame>
        <p:nvGraphicFramePr>
          <p:cNvPr id="9" name="Tabla 8">
            <a:extLst>
              <a:ext uri="{FF2B5EF4-FFF2-40B4-BE49-F238E27FC236}">
                <a16:creationId xmlns:a16="http://schemas.microsoft.com/office/drawing/2014/main" id="{CDA30653-B026-5574-0A23-E1B87E55F12C}"/>
              </a:ext>
            </a:extLst>
          </p:cNvPr>
          <p:cNvGraphicFramePr>
            <a:graphicFrameLocks noGrp="1"/>
          </p:cNvGraphicFramePr>
          <p:nvPr>
            <p:extLst>
              <p:ext uri="{D42A27DB-BD31-4B8C-83A1-F6EECF244321}">
                <p14:modId xmlns:p14="http://schemas.microsoft.com/office/powerpoint/2010/main" val="3398709674"/>
              </p:ext>
            </p:extLst>
          </p:nvPr>
        </p:nvGraphicFramePr>
        <p:xfrm>
          <a:off x="342897" y="1269142"/>
          <a:ext cx="8500860" cy="3474720"/>
        </p:xfrm>
        <a:graphic>
          <a:graphicData uri="http://schemas.openxmlformats.org/drawingml/2006/table">
            <a:tbl>
              <a:tblPr firstRow="1" bandRow="1">
                <a:tableStyleId>{5940675A-B579-460E-94D1-54222C63F5DA}</a:tableStyleId>
              </a:tblPr>
              <a:tblGrid>
                <a:gridCol w="1962853">
                  <a:extLst>
                    <a:ext uri="{9D8B030D-6E8A-4147-A177-3AD203B41FA5}">
                      <a16:colId xmlns:a16="http://schemas.microsoft.com/office/drawing/2014/main" val="537918908"/>
                    </a:ext>
                  </a:extLst>
                </a:gridCol>
                <a:gridCol w="1766653">
                  <a:extLst>
                    <a:ext uri="{9D8B030D-6E8A-4147-A177-3AD203B41FA5}">
                      <a16:colId xmlns:a16="http://schemas.microsoft.com/office/drawing/2014/main" val="758578651"/>
                    </a:ext>
                  </a:extLst>
                </a:gridCol>
                <a:gridCol w="1474529">
                  <a:extLst>
                    <a:ext uri="{9D8B030D-6E8A-4147-A177-3AD203B41FA5}">
                      <a16:colId xmlns:a16="http://schemas.microsoft.com/office/drawing/2014/main" val="3835425297"/>
                    </a:ext>
                  </a:extLst>
                </a:gridCol>
                <a:gridCol w="1822295">
                  <a:extLst>
                    <a:ext uri="{9D8B030D-6E8A-4147-A177-3AD203B41FA5}">
                      <a16:colId xmlns:a16="http://schemas.microsoft.com/office/drawing/2014/main" val="3656804443"/>
                    </a:ext>
                  </a:extLst>
                </a:gridCol>
                <a:gridCol w="1474530">
                  <a:extLst>
                    <a:ext uri="{9D8B030D-6E8A-4147-A177-3AD203B41FA5}">
                      <a16:colId xmlns:a16="http://schemas.microsoft.com/office/drawing/2014/main" val="1722551335"/>
                    </a:ext>
                  </a:extLst>
                </a:gridCol>
              </a:tblGrid>
              <a:tr h="2614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spc="284" dirty="0">
                          <a:solidFill>
                            <a:srgbClr val="231F20"/>
                          </a:solidFill>
                          <a:sym typeface="DM Sans"/>
                        </a:rPr>
                        <a:t>PRODUCT TYPE</a:t>
                      </a:r>
                      <a:endParaRPr lang="en-US" sz="1300" spc="284" dirty="0">
                        <a:solidFill>
                          <a:srgbClr val="231F20"/>
                        </a:solidFill>
                        <a:latin typeface="+mn-lt"/>
                        <a:ea typeface="DM Sans"/>
                        <a:cs typeface="DM Sans"/>
                        <a:sym typeface="DM San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spc="284" dirty="0">
                          <a:solidFill>
                            <a:srgbClr val="231F20"/>
                          </a:solidFill>
                          <a:sym typeface="DM Sans"/>
                        </a:rPr>
                        <a:t>RESOLUTIONS </a:t>
                      </a:r>
                      <a:endParaRPr lang="en-US" sz="1300" spc="284" dirty="0">
                        <a:solidFill>
                          <a:srgbClr val="231F20"/>
                        </a:solidFill>
                        <a:latin typeface="+mn-lt"/>
                        <a:ea typeface="DM Sans"/>
                        <a:cs typeface="DM Sans"/>
                        <a:sym typeface="DM Sans"/>
                      </a:endParaRPr>
                    </a:p>
                  </a:txBody>
                  <a:tcPr/>
                </a:tc>
                <a:tc>
                  <a:txBody>
                    <a:bodyPr/>
                    <a:lstStyle/>
                    <a:p>
                      <a:pPr algn="ctr"/>
                      <a:r>
                        <a:rPr lang="es-MX" sz="1300" dirty="0"/>
                        <a:t>SIZE in (cm)</a:t>
                      </a:r>
                      <a:endParaRPr lang="es-CO" sz="1300" dirty="0">
                        <a:latin typeface="+mn-lt"/>
                      </a:endParaRPr>
                    </a:p>
                  </a:txBody>
                  <a:tcPr/>
                </a:tc>
                <a:tc>
                  <a:txBody>
                    <a:bodyPr/>
                    <a:lstStyle/>
                    <a:p>
                      <a:pPr algn="ctr"/>
                      <a:r>
                        <a:rPr lang="es-MX" sz="1300" dirty="0"/>
                        <a:t>EO</a:t>
                      </a:r>
                      <a:endParaRPr lang="es-CO" sz="1300" dirty="0">
                        <a:latin typeface="+mn-lt"/>
                      </a:endParaRPr>
                    </a:p>
                  </a:txBody>
                  <a:tcPr/>
                </a:tc>
                <a:tc>
                  <a:txBody>
                    <a:bodyPr/>
                    <a:lstStyle/>
                    <a:p>
                      <a:pPr algn="ctr"/>
                      <a:r>
                        <a:rPr lang="es-MX" sz="1300" dirty="0"/>
                        <a:t>BANDS</a:t>
                      </a:r>
                      <a:endParaRPr lang="es-CO" sz="1300" dirty="0">
                        <a:latin typeface="+mn-lt"/>
                      </a:endParaRPr>
                    </a:p>
                  </a:txBody>
                  <a:tcPr/>
                </a:tc>
                <a:extLst>
                  <a:ext uri="{0D108BD9-81ED-4DB2-BD59-A6C34878D82A}">
                    <a16:rowId xmlns:a16="http://schemas.microsoft.com/office/drawing/2014/main" val="1976428992"/>
                  </a:ext>
                </a:extLst>
              </a:tr>
              <a:tr h="246773">
                <a:tc rowSpan="5">
                  <a:txBody>
                    <a:bodyPr/>
                    <a:lstStyle/>
                    <a:p>
                      <a:pPr algn="ctr"/>
                      <a:r>
                        <a:rPr lang="es-MX" sz="1300" dirty="0"/>
                        <a:t>DAY</a:t>
                      </a:r>
                      <a:endParaRPr lang="es-CO" sz="1300" dirty="0">
                        <a:latin typeface="+mn-lt"/>
                      </a:endParaRPr>
                    </a:p>
                  </a:txBody>
                  <a:tcPr anchor="ctr"/>
                </a:tc>
                <a:tc>
                  <a:txBody>
                    <a:bodyPr/>
                    <a:lstStyle/>
                    <a:p>
                      <a:r>
                        <a:rPr lang="es-MX" sz="1300" dirty="0"/>
                        <a:t>Ultra High</a:t>
                      </a:r>
                      <a:endParaRPr lang="es-CO" sz="1300" dirty="0">
                        <a:latin typeface="+mn-lt"/>
                      </a:endParaRPr>
                    </a:p>
                  </a:txBody>
                  <a:tcPr/>
                </a:tc>
                <a:tc>
                  <a:txBody>
                    <a:bodyPr/>
                    <a:lstStyle/>
                    <a:p>
                      <a:pPr algn="ctr"/>
                      <a:r>
                        <a:rPr lang="en-US" sz="1300" spc="284" dirty="0">
                          <a:solidFill>
                            <a:srgbClr val="231F20"/>
                          </a:solidFill>
                          <a:sym typeface="DM Sans"/>
                        </a:rPr>
                        <a:t>&lt;= 15</a:t>
                      </a:r>
                      <a:endParaRPr lang="es-CO" sz="1300" dirty="0">
                        <a:latin typeface="+mn-lt"/>
                      </a:endParaRPr>
                    </a:p>
                  </a:txBody>
                  <a:tcPr/>
                </a:tc>
                <a:tc>
                  <a:txBody>
                    <a:bodyPr/>
                    <a:lstStyle/>
                    <a:p>
                      <a:pPr algn="ctr"/>
                      <a:r>
                        <a:rPr lang="en-US" sz="1300" spc="284" dirty="0">
                          <a:solidFill>
                            <a:srgbClr val="231F20"/>
                          </a:solidFill>
                          <a:sym typeface="DM Sans"/>
                        </a:rPr>
                        <a:t>7cm</a:t>
                      </a:r>
                      <a:endParaRPr lang="es-CO" sz="1300" dirty="0">
                        <a:latin typeface="+mn-lt"/>
                      </a:endParaRPr>
                    </a:p>
                  </a:txBody>
                  <a:tcPr/>
                </a:tc>
                <a:tc rowSpan="4">
                  <a:txBody>
                    <a:bodyPr/>
                    <a:lstStyle/>
                    <a:p>
                      <a:pPr algn="ctr"/>
                      <a:r>
                        <a:rPr lang="es-MX" sz="1300" dirty="0"/>
                        <a:t>4 </a:t>
                      </a:r>
                      <a:endParaRPr lang="es-CO" sz="1300" dirty="0">
                        <a:latin typeface="+mn-lt"/>
                      </a:endParaRPr>
                    </a:p>
                  </a:txBody>
                  <a:tcPr anchor="ctr"/>
                </a:tc>
                <a:extLst>
                  <a:ext uri="{0D108BD9-81ED-4DB2-BD59-A6C34878D82A}">
                    <a16:rowId xmlns:a16="http://schemas.microsoft.com/office/drawing/2014/main" val="1696502909"/>
                  </a:ext>
                </a:extLst>
              </a:tr>
              <a:tr h="246773">
                <a:tc vMerge="1">
                  <a:txBody>
                    <a:bodyPr/>
                    <a:lstStyle/>
                    <a:p>
                      <a:endParaRPr lang="es-CO" sz="2000" dirty="0">
                        <a:latin typeface="+mn-lt"/>
                      </a:endParaRPr>
                    </a:p>
                  </a:txBody>
                  <a:tcPr/>
                </a:tc>
                <a:tc>
                  <a:txBody>
                    <a:bodyPr/>
                    <a:lstStyle/>
                    <a:p>
                      <a:r>
                        <a:rPr lang="es-MX" sz="1300" dirty="0"/>
                        <a:t>Super High</a:t>
                      </a:r>
                      <a:endParaRPr lang="es-CO" sz="1300" dirty="0">
                        <a:latin typeface="+mn-lt"/>
                      </a:endParaRPr>
                    </a:p>
                  </a:txBody>
                  <a:tcPr/>
                </a:tc>
                <a:tc>
                  <a:txBody>
                    <a:bodyPr/>
                    <a:lstStyle/>
                    <a:p>
                      <a:pPr algn="ctr"/>
                      <a:r>
                        <a:rPr lang="en-US" sz="1300" spc="284" dirty="0">
                          <a:solidFill>
                            <a:srgbClr val="231F20"/>
                          </a:solidFill>
                          <a:sym typeface="DM Sans"/>
                        </a:rPr>
                        <a:t>16-30 </a:t>
                      </a:r>
                      <a:endParaRPr lang="es-CO" sz="1300" dirty="0">
                        <a:latin typeface="+mn-lt"/>
                      </a:endParaRPr>
                    </a:p>
                  </a:txBody>
                  <a:tcPr/>
                </a:tc>
                <a:tc>
                  <a:txBody>
                    <a:bodyPr/>
                    <a:lstStyle/>
                    <a:p>
                      <a:pPr algn="ctr"/>
                      <a:r>
                        <a:rPr lang="en-US" sz="1300" spc="284" dirty="0">
                          <a:solidFill>
                            <a:srgbClr val="231F20"/>
                          </a:solidFill>
                          <a:sym typeface="DM Sans"/>
                        </a:rPr>
                        <a:t>30cm</a:t>
                      </a:r>
                      <a:endParaRPr lang="es-CO" sz="1300" dirty="0">
                        <a:latin typeface="+mn-lt"/>
                      </a:endParaRPr>
                    </a:p>
                  </a:txBody>
                  <a:tcPr/>
                </a:tc>
                <a:tc vMerge="1">
                  <a:txBody>
                    <a:bodyPr/>
                    <a:lstStyle/>
                    <a:p>
                      <a:endParaRPr lang="es-CO" sz="2000">
                        <a:latin typeface="+mn-lt"/>
                      </a:endParaRPr>
                    </a:p>
                  </a:txBody>
                  <a:tcPr/>
                </a:tc>
                <a:extLst>
                  <a:ext uri="{0D108BD9-81ED-4DB2-BD59-A6C34878D82A}">
                    <a16:rowId xmlns:a16="http://schemas.microsoft.com/office/drawing/2014/main" val="1105459173"/>
                  </a:ext>
                </a:extLst>
              </a:tr>
              <a:tr h="246773">
                <a:tc vMerge="1">
                  <a:txBody>
                    <a:bodyPr/>
                    <a:lstStyle/>
                    <a:p>
                      <a:endParaRPr lang="es-CO" sz="2000" dirty="0">
                        <a:latin typeface="+mn-lt"/>
                      </a:endParaRPr>
                    </a:p>
                  </a:txBody>
                  <a:tcPr/>
                </a:tc>
                <a:tc>
                  <a:txBody>
                    <a:bodyPr/>
                    <a:lstStyle/>
                    <a:p>
                      <a:r>
                        <a:rPr lang="es-MX" sz="1300" dirty="0" err="1"/>
                        <a:t>Very</a:t>
                      </a:r>
                      <a:r>
                        <a:rPr lang="es-MX" sz="1300" dirty="0"/>
                        <a:t> High</a:t>
                      </a:r>
                      <a:endParaRPr lang="es-CO" sz="1300" dirty="0">
                        <a:latin typeface="+mn-lt"/>
                      </a:endParaRPr>
                    </a:p>
                  </a:txBody>
                  <a:tcPr/>
                </a:tc>
                <a:tc>
                  <a:txBody>
                    <a:bodyPr/>
                    <a:lstStyle/>
                    <a:p>
                      <a:pPr algn="ctr"/>
                      <a:r>
                        <a:rPr lang="en-US" sz="1300" spc="284" dirty="0">
                          <a:solidFill>
                            <a:srgbClr val="231F20"/>
                          </a:solidFill>
                          <a:sym typeface="DM Sans"/>
                        </a:rPr>
                        <a:t>31-50 </a:t>
                      </a:r>
                      <a:endParaRPr lang="es-CO" sz="1300" dirty="0">
                        <a:latin typeface="+mn-lt"/>
                      </a:endParaRPr>
                    </a:p>
                  </a:txBody>
                  <a:tcPr/>
                </a:tc>
                <a:tc>
                  <a:txBody>
                    <a:bodyPr/>
                    <a:lstStyle/>
                    <a:p>
                      <a:pPr algn="ctr"/>
                      <a:r>
                        <a:rPr lang="en-US" sz="1300" spc="284" dirty="0">
                          <a:solidFill>
                            <a:srgbClr val="231F20"/>
                          </a:solidFill>
                          <a:sym typeface="DM Sans"/>
                        </a:rPr>
                        <a:t>50cm</a:t>
                      </a:r>
                      <a:endParaRPr lang="es-CO" sz="1300" dirty="0">
                        <a:latin typeface="+mn-lt"/>
                      </a:endParaRPr>
                    </a:p>
                  </a:txBody>
                  <a:tcPr/>
                </a:tc>
                <a:tc vMerge="1">
                  <a:txBody>
                    <a:bodyPr/>
                    <a:lstStyle/>
                    <a:p>
                      <a:endParaRPr lang="es-CO" sz="2000">
                        <a:latin typeface="+mn-lt"/>
                      </a:endParaRPr>
                    </a:p>
                  </a:txBody>
                  <a:tcPr/>
                </a:tc>
                <a:extLst>
                  <a:ext uri="{0D108BD9-81ED-4DB2-BD59-A6C34878D82A}">
                    <a16:rowId xmlns:a16="http://schemas.microsoft.com/office/drawing/2014/main" val="2332721679"/>
                  </a:ext>
                </a:extLst>
              </a:tr>
              <a:tr h="261458">
                <a:tc vMerge="1">
                  <a:txBody>
                    <a:bodyPr/>
                    <a:lstStyle/>
                    <a:p>
                      <a:endParaRPr lang="es-CO" sz="2000" dirty="0">
                        <a:latin typeface="+mn-lt"/>
                      </a:endParaRPr>
                    </a:p>
                  </a:txBody>
                  <a:tcPr/>
                </a:tc>
                <a:tc>
                  <a:txBody>
                    <a:bodyPr/>
                    <a:lstStyle/>
                    <a:p>
                      <a:r>
                        <a:rPr lang="es-MX" sz="1300" dirty="0"/>
                        <a:t>High</a:t>
                      </a:r>
                      <a:endParaRPr lang="es-CO" sz="1300" dirty="0">
                        <a:latin typeface="+mn-lt"/>
                      </a:endParaRPr>
                    </a:p>
                  </a:txBody>
                  <a:tcPr/>
                </a:tc>
                <a:tc>
                  <a:txBody>
                    <a:bodyPr/>
                    <a:lstStyle/>
                    <a:p>
                      <a:pPr algn="ctr"/>
                      <a:r>
                        <a:rPr lang="en-US" sz="1300" spc="284" dirty="0">
                          <a:solidFill>
                            <a:srgbClr val="231F20"/>
                          </a:solidFill>
                          <a:sym typeface="DM Sans"/>
                        </a:rPr>
                        <a:t>51-100 </a:t>
                      </a:r>
                      <a:endParaRPr lang="es-CO" sz="1300" dirty="0">
                        <a:latin typeface="+mn-lt"/>
                      </a:endParaRPr>
                    </a:p>
                  </a:txBody>
                  <a:tcPr/>
                </a:tc>
                <a:tc>
                  <a:txBody>
                    <a:bodyPr/>
                    <a:lstStyle/>
                    <a:p>
                      <a:pPr algn="ctr"/>
                      <a:r>
                        <a:rPr lang="en-US" sz="1300" spc="284" dirty="0">
                          <a:solidFill>
                            <a:srgbClr val="231F20"/>
                          </a:solidFill>
                          <a:sym typeface="DM Sans"/>
                        </a:rPr>
                        <a:t>75cm - 99cm</a:t>
                      </a:r>
                      <a:endParaRPr lang="es-CO" sz="1300" dirty="0">
                        <a:latin typeface="+mn-lt"/>
                      </a:endParaRPr>
                    </a:p>
                  </a:txBody>
                  <a:tcPr/>
                </a:tc>
                <a:tc vMerge="1">
                  <a:txBody>
                    <a:bodyPr/>
                    <a:lstStyle/>
                    <a:p>
                      <a:endParaRPr lang="es-CO" sz="2000" dirty="0">
                        <a:latin typeface="+mn-lt"/>
                      </a:endParaRPr>
                    </a:p>
                  </a:txBody>
                  <a:tcPr/>
                </a:tc>
                <a:extLst>
                  <a:ext uri="{0D108BD9-81ED-4DB2-BD59-A6C34878D82A}">
                    <a16:rowId xmlns:a16="http://schemas.microsoft.com/office/drawing/2014/main" val="2544349240"/>
                  </a:ext>
                </a:extLst>
              </a:tr>
              <a:tr h="246773">
                <a:tc vMerge="1">
                  <a:txBody>
                    <a:bodyPr/>
                    <a:lstStyle/>
                    <a:p>
                      <a:endParaRPr lang="es-CO" sz="2000" dirty="0">
                        <a:latin typeface="+mn-lt"/>
                      </a:endParaRPr>
                    </a:p>
                  </a:txBody>
                  <a:tcPr/>
                </a:tc>
                <a:tc>
                  <a:txBody>
                    <a:bodyPr/>
                    <a:lstStyle/>
                    <a:p>
                      <a:r>
                        <a:rPr lang="es-MX" sz="1300" dirty="0"/>
                        <a:t>Medium</a:t>
                      </a:r>
                      <a:endParaRPr lang="es-CO" sz="1300" dirty="0">
                        <a:latin typeface="+mn-lt"/>
                      </a:endParaRPr>
                    </a:p>
                  </a:txBody>
                  <a:tcPr/>
                </a:tc>
                <a:tc>
                  <a:txBody>
                    <a:bodyPr/>
                    <a:lstStyle/>
                    <a:p>
                      <a:pPr algn="ctr"/>
                      <a:r>
                        <a:rPr lang="en-US" sz="1300" spc="284" dirty="0">
                          <a:solidFill>
                            <a:srgbClr val="231F20"/>
                          </a:solidFill>
                          <a:sym typeface="DM Sans"/>
                        </a:rPr>
                        <a:t>&gt;100 </a:t>
                      </a:r>
                      <a:endParaRPr lang="es-CO" sz="1300" dirty="0">
                        <a:latin typeface="+mn-lt"/>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300" dirty="0">
                          <a:latin typeface="+mn-lt"/>
                        </a:rPr>
                        <a:t>3 m (</a:t>
                      </a:r>
                      <a:r>
                        <a:rPr lang="es-MX" sz="1300" dirty="0" err="1">
                          <a:latin typeface="+mn-lt"/>
                        </a:rPr>
                        <a:t>Only</a:t>
                      </a:r>
                      <a:r>
                        <a:rPr lang="es-MX" sz="1300" dirty="0">
                          <a:latin typeface="+mn-lt"/>
                        </a:rPr>
                        <a:t> </a:t>
                      </a:r>
                      <a:r>
                        <a:rPr lang="es-MX" sz="1300" dirty="0" err="1">
                          <a:latin typeface="+mn-lt"/>
                        </a:rPr>
                        <a:t>Planet</a:t>
                      </a:r>
                      <a:r>
                        <a:rPr lang="es-MX" sz="1300" dirty="0">
                          <a:latin typeface="+mn-lt"/>
                        </a:rPr>
                        <a:t>)</a:t>
                      </a:r>
                    </a:p>
                  </a:txBody>
                  <a:tcPr/>
                </a:tc>
                <a:tc>
                  <a:txBody>
                    <a:bodyPr/>
                    <a:lstStyle/>
                    <a:p>
                      <a:pPr algn="ctr"/>
                      <a:r>
                        <a:rPr lang="es-MX" sz="1300" dirty="0"/>
                        <a:t>8</a:t>
                      </a:r>
                      <a:endParaRPr lang="es-CO" sz="1300" dirty="0">
                        <a:latin typeface="+mn-lt"/>
                      </a:endParaRPr>
                    </a:p>
                  </a:txBody>
                  <a:tcPr anchor="ctr"/>
                </a:tc>
                <a:extLst>
                  <a:ext uri="{0D108BD9-81ED-4DB2-BD59-A6C34878D82A}">
                    <a16:rowId xmlns:a16="http://schemas.microsoft.com/office/drawing/2014/main" val="1736355231"/>
                  </a:ext>
                </a:extLst>
              </a:tr>
              <a:tr h="246773">
                <a:tc rowSpan="4">
                  <a:txBody>
                    <a:bodyPr/>
                    <a:lstStyle/>
                    <a:p>
                      <a:pPr algn="ctr"/>
                      <a:r>
                        <a:rPr lang="es-MX" sz="1300" dirty="0"/>
                        <a:t>SAR</a:t>
                      </a:r>
                      <a:endParaRPr lang="es-CO" sz="1300" dirty="0">
                        <a:latin typeface="+mn-lt"/>
                      </a:endParaRPr>
                    </a:p>
                  </a:txBody>
                  <a:tcPr anchor="ctr"/>
                </a:tc>
                <a:tc>
                  <a:txBody>
                    <a:bodyPr/>
                    <a:lstStyle/>
                    <a:p>
                      <a:r>
                        <a:rPr lang="es-MX" sz="1300" dirty="0"/>
                        <a:t>Ultra High</a:t>
                      </a:r>
                      <a:endParaRPr lang="es-CO" sz="1300" dirty="0">
                        <a:latin typeface="+mn-lt"/>
                      </a:endParaRPr>
                    </a:p>
                  </a:txBody>
                  <a:tcPr/>
                </a:tc>
                <a:tc>
                  <a:txBody>
                    <a:bodyPr/>
                    <a:lstStyle/>
                    <a:p>
                      <a:pPr algn="ctr"/>
                      <a:r>
                        <a:rPr lang="en-US" sz="1300" spc="284" dirty="0">
                          <a:solidFill>
                            <a:srgbClr val="231F20"/>
                          </a:solidFill>
                          <a:sym typeface="DM Sans"/>
                        </a:rPr>
                        <a:t>&lt;= 30 </a:t>
                      </a:r>
                      <a:endParaRPr lang="es-CO" sz="1300" dirty="0">
                        <a:latin typeface="+mn-lt"/>
                      </a:endParaRPr>
                    </a:p>
                  </a:txBody>
                  <a:tcPr/>
                </a:tc>
                <a:tc>
                  <a:txBody>
                    <a:bodyPr/>
                    <a:lstStyle/>
                    <a:p>
                      <a:pPr algn="ctr"/>
                      <a:r>
                        <a:rPr lang="en-US" sz="1300" spc="284" dirty="0">
                          <a:solidFill>
                            <a:srgbClr val="231F20"/>
                          </a:solidFill>
                          <a:sym typeface="DM Sans"/>
                        </a:rPr>
                        <a:t>7cm</a:t>
                      </a:r>
                      <a:endParaRPr lang="es-CO" sz="1300" dirty="0">
                        <a:latin typeface="+mn-lt"/>
                      </a:endParaRPr>
                    </a:p>
                  </a:txBody>
                  <a:tcPr/>
                </a:tc>
                <a:tc rowSpan="4">
                  <a:txBody>
                    <a:bodyPr/>
                    <a:lstStyle/>
                    <a:p>
                      <a:pPr algn="ctr"/>
                      <a:r>
                        <a:rPr lang="es-MX" sz="1300" dirty="0"/>
                        <a:t>1</a:t>
                      </a:r>
                      <a:endParaRPr lang="es-CO" sz="1300" dirty="0">
                        <a:latin typeface="+mn-lt"/>
                      </a:endParaRPr>
                    </a:p>
                  </a:txBody>
                  <a:tcPr anchor="ctr"/>
                </a:tc>
                <a:extLst>
                  <a:ext uri="{0D108BD9-81ED-4DB2-BD59-A6C34878D82A}">
                    <a16:rowId xmlns:a16="http://schemas.microsoft.com/office/drawing/2014/main" val="3241406097"/>
                  </a:ext>
                </a:extLst>
              </a:tr>
              <a:tr h="246773">
                <a:tc vMerge="1">
                  <a:txBody>
                    <a:bodyPr/>
                    <a:lstStyle/>
                    <a:p>
                      <a:pPr algn="ctr"/>
                      <a:endParaRPr lang="es-CO" sz="2000" dirty="0">
                        <a:latin typeface="+mn-lt"/>
                      </a:endParaRPr>
                    </a:p>
                  </a:txBody>
                  <a:tcPr anchor="ctr"/>
                </a:tc>
                <a:tc>
                  <a:txBody>
                    <a:bodyPr/>
                    <a:lstStyle/>
                    <a:p>
                      <a:r>
                        <a:rPr lang="es-MX" sz="1300" dirty="0"/>
                        <a:t>Super High</a:t>
                      </a:r>
                      <a:endParaRPr lang="es-CO" sz="1300" dirty="0">
                        <a:latin typeface="+mn-lt"/>
                      </a:endParaRPr>
                    </a:p>
                  </a:txBody>
                  <a:tcPr/>
                </a:tc>
                <a:tc>
                  <a:txBody>
                    <a:bodyPr/>
                    <a:lstStyle/>
                    <a:p>
                      <a:pPr algn="ctr"/>
                      <a:r>
                        <a:rPr lang="en-US" sz="1300" spc="284" dirty="0">
                          <a:solidFill>
                            <a:srgbClr val="231F20"/>
                          </a:solidFill>
                          <a:sym typeface="DM Sans"/>
                        </a:rPr>
                        <a:t>31-40 </a:t>
                      </a:r>
                      <a:endParaRPr lang="es-CO" sz="1300" dirty="0">
                        <a:latin typeface="+mn-lt"/>
                      </a:endParaRPr>
                    </a:p>
                  </a:txBody>
                  <a:tcPr/>
                </a:tc>
                <a:tc>
                  <a:txBody>
                    <a:bodyPr/>
                    <a:lstStyle/>
                    <a:p>
                      <a:pPr algn="ctr"/>
                      <a:r>
                        <a:rPr lang="en-US" sz="1300" spc="284" dirty="0">
                          <a:solidFill>
                            <a:srgbClr val="231F20"/>
                          </a:solidFill>
                          <a:sym typeface="DM Sans"/>
                        </a:rPr>
                        <a:t>30cm</a:t>
                      </a:r>
                      <a:endParaRPr lang="es-CO" sz="1300" dirty="0">
                        <a:latin typeface="+mn-lt"/>
                      </a:endParaRPr>
                    </a:p>
                  </a:txBody>
                  <a:tcPr/>
                </a:tc>
                <a:tc vMerge="1">
                  <a:txBody>
                    <a:bodyPr/>
                    <a:lstStyle/>
                    <a:p>
                      <a:endParaRPr lang="es-CO" sz="2000">
                        <a:latin typeface="+mn-lt"/>
                      </a:endParaRPr>
                    </a:p>
                  </a:txBody>
                  <a:tcPr/>
                </a:tc>
                <a:extLst>
                  <a:ext uri="{0D108BD9-81ED-4DB2-BD59-A6C34878D82A}">
                    <a16:rowId xmlns:a16="http://schemas.microsoft.com/office/drawing/2014/main" val="1481384897"/>
                  </a:ext>
                </a:extLst>
              </a:tr>
              <a:tr h="246773">
                <a:tc vMerge="1">
                  <a:txBody>
                    <a:bodyPr/>
                    <a:lstStyle/>
                    <a:p>
                      <a:pPr algn="ctr"/>
                      <a:endParaRPr lang="es-CO" sz="2000" dirty="0">
                        <a:latin typeface="+mn-lt"/>
                      </a:endParaRPr>
                    </a:p>
                  </a:txBody>
                  <a:tcPr anchor="ctr"/>
                </a:tc>
                <a:tc>
                  <a:txBody>
                    <a:bodyPr/>
                    <a:lstStyle/>
                    <a:p>
                      <a:r>
                        <a:rPr lang="es-MX" sz="1300" dirty="0" err="1"/>
                        <a:t>Very</a:t>
                      </a:r>
                      <a:r>
                        <a:rPr lang="es-MX" sz="1300" dirty="0"/>
                        <a:t> High</a:t>
                      </a:r>
                      <a:endParaRPr lang="es-CO" sz="1300" dirty="0">
                        <a:latin typeface="+mn-lt"/>
                      </a:endParaRPr>
                    </a:p>
                  </a:txBody>
                  <a:tcPr/>
                </a:tc>
                <a:tc>
                  <a:txBody>
                    <a:bodyPr/>
                    <a:lstStyle/>
                    <a:p>
                      <a:pPr algn="ctr"/>
                      <a:r>
                        <a:rPr lang="en-US" sz="1300" spc="284" dirty="0">
                          <a:solidFill>
                            <a:srgbClr val="231F20"/>
                          </a:solidFill>
                          <a:sym typeface="DM Sans"/>
                        </a:rPr>
                        <a:t>41-50 </a:t>
                      </a:r>
                      <a:endParaRPr lang="es-CO" sz="1300" dirty="0">
                        <a:latin typeface="+mn-lt"/>
                      </a:endParaRPr>
                    </a:p>
                  </a:txBody>
                  <a:tcPr/>
                </a:tc>
                <a:tc>
                  <a:txBody>
                    <a:bodyPr/>
                    <a:lstStyle/>
                    <a:p>
                      <a:pPr algn="ctr"/>
                      <a:r>
                        <a:rPr lang="en-US" sz="1300" spc="284" dirty="0">
                          <a:solidFill>
                            <a:srgbClr val="231F20"/>
                          </a:solidFill>
                          <a:sym typeface="DM Sans"/>
                        </a:rPr>
                        <a:t>50cm</a:t>
                      </a:r>
                      <a:endParaRPr lang="es-CO" sz="1300" dirty="0">
                        <a:latin typeface="+mn-lt"/>
                      </a:endParaRPr>
                    </a:p>
                  </a:txBody>
                  <a:tcPr/>
                </a:tc>
                <a:tc vMerge="1">
                  <a:txBody>
                    <a:bodyPr/>
                    <a:lstStyle/>
                    <a:p>
                      <a:endParaRPr lang="es-CO" sz="2000">
                        <a:latin typeface="+mn-lt"/>
                      </a:endParaRPr>
                    </a:p>
                  </a:txBody>
                  <a:tcPr/>
                </a:tc>
                <a:extLst>
                  <a:ext uri="{0D108BD9-81ED-4DB2-BD59-A6C34878D82A}">
                    <a16:rowId xmlns:a16="http://schemas.microsoft.com/office/drawing/2014/main" val="886120428"/>
                  </a:ext>
                </a:extLst>
              </a:tr>
              <a:tr h="261458">
                <a:tc vMerge="1">
                  <a:txBody>
                    <a:bodyPr/>
                    <a:lstStyle/>
                    <a:p>
                      <a:pPr algn="ctr"/>
                      <a:endParaRPr lang="es-CO" sz="2000" dirty="0">
                        <a:latin typeface="+mn-lt"/>
                      </a:endParaRPr>
                    </a:p>
                  </a:txBody>
                  <a:tcPr anchor="ctr"/>
                </a:tc>
                <a:tc>
                  <a:txBody>
                    <a:bodyPr/>
                    <a:lstStyle/>
                    <a:p>
                      <a:r>
                        <a:rPr lang="es-MX" sz="1300" dirty="0"/>
                        <a:t>High</a:t>
                      </a:r>
                      <a:endParaRPr lang="es-CO" sz="1300" dirty="0">
                        <a:latin typeface="+mn-lt"/>
                      </a:endParaRPr>
                    </a:p>
                  </a:txBody>
                  <a:tcPr/>
                </a:tc>
                <a:tc>
                  <a:txBody>
                    <a:bodyPr/>
                    <a:lstStyle/>
                    <a:p>
                      <a:pPr algn="ctr"/>
                      <a:r>
                        <a:rPr lang="en-US" sz="1300" spc="284" dirty="0">
                          <a:solidFill>
                            <a:srgbClr val="231F20"/>
                          </a:solidFill>
                          <a:sym typeface="DM Sans"/>
                        </a:rPr>
                        <a:t>51-100 </a:t>
                      </a:r>
                      <a:endParaRPr lang="es-CO" sz="1300" dirty="0">
                        <a:latin typeface="+mn-lt"/>
                      </a:endParaRPr>
                    </a:p>
                  </a:txBody>
                  <a:tcPr/>
                </a:tc>
                <a:tc>
                  <a:txBody>
                    <a:bodyPr/>
                    <a:lstStyle/>
                    <a:p>
                      <a:pPr algn="ctr"/>
                      <a:r>
                        <a:rPr lang="en-US" sz="1300" spc="284" dirty="0">
                          <a:solidFill>
                            <a:srgbClr val="231F20"/>
                          </a:solidFill>
                          <a:sym typeface="DM Sans"/>
                        </a:rPr>
                        <a:t>75cm - 99cm</a:t>
                      </a:r>
                      <a:endParaRPr lang="es-CO" sz="1300" dirty="0">
                        <a:latin typeface="+mn-lt"/>
                      </a:endParaRPr>
                    </a:p>
                  </a:txBody>
                  <a:tcPr/>
                </a:tc>
                <a:tc vMerge="1">
                  <a:txBody>
                    <a:bodyPr/>
                    <a:lstStyle/>
                    <a:p>
                      <a:endParaRPr lang="es-CO" sz="2000" dirty="0">
                        <a:latin typeface="+mn-lt"/>
                      </a:endParaRPr>
                    </a:p>
                  </a:txBody>
                  <a:tcPr/>
                </a:tc>
                <a:extLst>
                  <a:ext uri="{0D108BD9-81ED-4DB2-BD59-A6C34878D82A}">
                    <a16:rowId xmlns:a16="http://schemas.microsoft.com/office/drawing/2014/main" val="3129353233"/>
                  </a:ext>
                </a:extLst>
              </a:tr>
              <a:tr h="24677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300" dirty="0"/>
                        <a:t>STEREO</a:t>
                      </a:r>
                      <a:endParaRPr lang="es-CO" sz="1300" dirty="0">
                        <a:latin typeface="+mn-lt"/>
                      </a:endParaRPr>
                    </a:p>
                  </a:txBody>
                  <a:tcPr anchor="ctr"/>
                </a:tc>
                <a:tc>
                  <a:txBody>
                    <a:bodyPr/>
                    <a:lstStyle/>
                    <a:p>
                      <a:r>
                        <a:rPr lang="es-MX" sz="1300" dirty="0"/>
                        <a:t>Super High</a:t>
                      </a:r>
                      <a:endParaRPr lang="es-CO" sz="1300" dirty="0">
                        <a:latin typeface="+mn-lt"/>
                      </a:endParaRPr>
                    </a:p>
                  </a:txBody>
                  <a:tcPr/>
                </a:tc>
                <a:tc>
                  <a:txBody>
                    <a:bodyPr/>
                    <a:lstStyle/>
                    <a:p>
                      <a:pPr algn="ctr"/>
                      <a:r>
                        <a:rPr lang="en-US" sz="1300" spc="284" dirty="0">
                          <a:solidFill>
                            <a:srgbClr val="231F20"/>
                          </a:solidFill>
                          <a:sym typeface="DM Sans"/>
                        </a:rPr>
                        <a:t>16-30 </a:t>
                      </a:r>
                      <a:endParaRPr lang="es-CO" sz="1300" dirty="0">
                        <a:latin typeface="+mn-lt"/>
                      </a:endParaRPr>
                    </a:p>
                  </a:txBody>
                  <a:tcPr/>
                </a:tc>
                <a:tc>
                  <a:txBody>
                    <a:bodyPr/>
                    <a:lstStyle/>
                    <a:p>
                      <a:pPr algn="ctr"/>
                      <a:endParaRPr lang="es-CO" sz="1300" dirty="0">
                        <a:latin typeface="+mn-lt"/>
                      </a:endParaRPr>
                    </a:p>
                  </a:txBody>
                  <a:tcPr/>
                </a:tc>
                <a:tc rowSpan="2">
                  <a:txBody>
                    <a:bodyPr/>
                    <a:lstStyle/>
                    <a:p>
                      <a:pPr algn="ctr"/>
                      <a:endParaRPr lang="es-CO" sz="1300" dirty="0">
                        <a:latin typeface="+mn-lt"/>
                      </a:endParaRPr>
                    </a:p>
                  </a:txBody>
                  <a:tcPr anchor="ctr"/>
                </a:tc>
                <a:extLst>
                  <a:ext uri="{0D108BD9-81ED-4DB2-BD59-A6C34878D82A}">
                    <a16:rowId xmlns:a16="http://schemas.microsoft.com/office/drawing/2014/main" val="1560094148"/>
                  </a:ext>
                </a:extLst>
              </a:tr>
              <a:tr h="246773">
                <a:tc vMerge="1">
                  <a:txBody>
                    <a:bodyPr/>
                    <a:lstStyle/>
                    <a:p>
                      <a:pPr algn="ctr"/>
                      <a:endParaRPr lang="es-CO" sz="2000" dirty="0">
                        <a:latin typeface="+mn-lt"/>
                      </a:endParaRPr>
                    </a:p>
                  </a:txBody>
                  <a:tcPr anchor="ctr"/>
                </a:tc>
                <a:tc>
                  <a:txBody>
                    <a:bodyPr/>
                    <a:lstStyle/>
                    <a:p>
                      <a:r>
                        <a:rPr lang="es-MX" sz="1300" dirty="0" err="1"/>
                        <a:t>Very</a:t>
                      </a:r>
                      <a:r>
                        <a:rPr lang="es-MX" sz="1300" dirty="0"/>
                        <a:t> High</a:t>
                      </a:r>
                      <a:endParaRPr lang="es-CO" sz="1300" dirty="0">
                        <a:latin typeface="+mn-lt"/>
                      </a:endParaRPr>
                    </a:p>
                  </a:txBody>
                  <a:tcPr/>
                </a:tc>
                <a:tc>
                  <a:txBody>
                    <a:bodyPr/>
                    <a:lstStyle/>
                    <a:p>
                      <a:pPr algn="ctr"/>
                      <a:r>
                        <a:rPr lang="en-US" sz="1300" spc="284" dirty="0">
                          <a:solidFill>
                            <a:srgbClr val="231F20"/>
                          </a:solidFill>
                          <a:sym typeface="DM Sans"/>
                        </a:rPr>
                        <a:t>31-50 </a:t>
                      </a:r>
                      <a:endParaRPr lang="es-CO" sz="1300" dirty="0">
                        <a:latin typeface="+mn-lt"/>
                      </a:endParaRPr>
                    </a:p>
                  </a:txBody>
                  <a:tcPr/>
                </a:tc>
                <a:tc>
                  <a:txBody>
                    <a:bodyPr/>
                    <a:lstStyle/>
                    <a:p>
                      <a:pPr algn="ctr"/>
                      <a:endParaRPr lang="es-CO" sz="1300" dirty="0">
                        <a:latin typeface="+mn-lt"/>
                      </a:endParaRPr>
                    </a:p>
                  </a:txBody>
                  <a:tcPr/>
                </a:tc>
                <a:tc vMerge="1">
                  <a:txBody>
                    <a:bodyPr/>
                    <a:lstStyle/>
                    <a:p>
                      <a:endParaRPr lang="es-CO" sz="2000">
                        <a:latin typeface="+mn-lt"/>
                      </a:endParaRPr>
                    </a:p>
                  </a:txBody>
                  <a:tcPr/>
                </a:tc>
                <a:extLst>
                  <a:ext uri="{0D108BD9-81ED-4DB2-BD59-A6C34878D82A}">
                    <a16:rowId xmlns:a16="http://schemas.microsoft.com/office/drawing/2014/main" val="2051311826"/>
                  </a:ext>
                </a:extLst>
              </a:tr>
            </a:tbl>
          </a:graphicData>
        </a:graphic>
      </p:graphicFrame>
    </p:spTree>
    <p:extLst>
      <p:ext uri="{BB962C8B-B14F-4D97-AF65-F5344CB8AC3E}">
        <p14:creationId xmlns:p14="http://schemas.microsoft.com/office/powerpoint/2010/main" val="2229747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B6730-DE9B-2256-F72E-E53195127708}"/>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F8D6321C-1B20-C346-152C-83AD678AD409}"/>
              </a:ext>
            </a:extLst>
          </p:cNvPr>
          <p:cNvSpPr txBox="1"/>
          <p:nvPr/>
        </p:nvSpPr>
        <p:spPr>
          <a:xfrm>
            <a:off x="0" y="668015"/>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SOBRE LA API</a:t>
            </a:r>
            <a:endParaRPr lang="es-CO" sz="32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22469B14-8B20-710D-13C5-88A5EA2AB529}"/>
              </a:ext>
            </a:extLst>
          </p:cNvPr>
          <p:cNvSpPr txBox="1"/>
          <p:nvPr/>
        </p:nvSpPr>
        <p:spPr>
          <a:xfrm>
            <a:off x="5018517" y="1554908"/>
            <a:ext cx="859018" cy="338554"/>
          </a:xfrm>
          <a:prstGeom prst="rect">
            <a:avLst/>
          </a:prstGeom>
          <a:noFill/>
        </p:spPr>
        <p:txBody>
          <a:bodyPr wrap="none" rtlCol="0">
            <a:spAutoFit/>
          </a:bodyPr>
          <a:lstStyle/>
          <a:p>
            <a:r>
              <a:rPr lang="es-MX" sz="1600" dirty="0">
                <a:solidFill>
                  <a:schemeClr val="bg1"/>
                </a:solidFill>
              </a:rPr>
              <a:t>API KEY</a:t>
            </a:r>
          </a:p>
        </p:txBody>
      </p:sp>
      <p:sp>
        <p:nvSpPr>
          <p:cNvPr id="7" name="CuadroTexto 6">
            <a:extLst>
              <a:ext uri="{FF2B5EF4-FFF2-40B4-BE49-F238E27FC236}">
                <a16:creationId xmlns:a16="http://schemas.microsoft.com/office/drawing/2014/main" id="{F50FA342-1AC9-BDDC-CCBC-68143292C74E}"/>
              </a:ext>
            </a:extLst>
          </p:cNvPr>
          <p:cNvSpPr txBox="1"/>
          <p:nvPr/>
        </p:nvSpPr>
        <p:spPr>
          <a:xfrm>
            <a:off x="5018517" y="1893462"/>
            <a:ext cx="2969595" cy="338554"/>
          </a:xfrm>
          <a:prstGeom prst="rect">
            <a:avLst/>
          </a:prstGeom>
          <a:noFill/>
        </p:spPr>
        <p:txBody>
          <a:bodyPr wrap="square" rtlCol="0">
            <a:spAutoFit/>
          </a:bodyPr>
          <a:lstStyle/>
          <a:p>
            <a:r>
              <a:rPr lang="es-CO" sz="1600" dirty="0">
                <a:solidFill>
                  <a:schemeClr val="bg1"/>
                </a:solidFill>
              </a:rPr>
              <a:t>Open Data</a:t>
            </a:r>
          </a:p>
        </p:txBody>
      </p:sp>
      <p:sp>
        <p:nvSpPr>
          <p:cNvPr id="8" name="CuadroTexto 7">
            <a:extLst>
              <a:ext uri="{FF2B5EF4-FFF2-40B4-BE49-F238E27FC236}">
                <a16:creationId xmlns:a16="http://schemas.microsoft.com/office/drawing/2014/main" id="{33E8DB6E-4B18-200A-6F37-0F5937D6121F}"/>
              </a:ext>
            </a:extLst>
          </p:cNvPr>
          <p:cNvSpPr txBox="1"/>
          <p:nvPr/>
        </p:nvSpPr>
        <p:spPr>
          <a:xfrm>
            <a:off x="1059712" y="1569749"/>
            <a:ext cx="2969595" cy="338554"/>
          </a:xfrm>
          <a:prstGeom prst="rect">
            <a:avLst/>
          </a:prstGeom>
          <a:noFill/>
        </p:spPr>
        <p:txBody>
          <a:bodyPr wrap="square" rtlCol="0">
            <a:spAutoFit/>
          </a:bodyPr>
          <a:lstStyle/>
          <a:p>
            <a:r>
              <a:rPr lang="es-CO" sz="1600" dirty="0">
                <a:solidFill>
                  <a:schemeClr val="bg1"/>
                </a:solidFill>
              </a:rPr>
              <a:t>Entrega al depósito S3 de AWS</a:t>
            </a:r>
          </a:p>
        </p:txBody>
      </p:sp>
      <p:sp>
        <p:nvSpPr>
          <p:cNvPr id="11" name="CuadroTexto 10">
            <a:extLst>
              <a:ext uri="{FF2B5EF4-FFF2-40B4-BE49-F238E27FC236}">
                <a16:creationId xmlns:a16="http://schemas.microsoft.com/office/drawing/2014/main" id="{D368FF3D-5A8C-679D-7781-01DF23A55B2B}"/>
              </a:ext>
            </a:extLst>
          </p:cNvPr>
          <p:cNvSpPr txBox="1"/>
          <p:nvPr/>
        </p:nvSpPr>
        <p:spPr>
          <a:xfrm>
            <a:off x="5301546" y="2213106"/>
            <a:ext cx="3256161" cy="1323439"/>
          </a:xfrm>
          <a:prstGeom prst="rect">
            <a:avLst/>
          </a:prstGeom>
          <a:noFill/>
        </p:spPr>
        <p:txBody>
          <a:bodyPr wrap="square" rtlCol="0">
            <a:spAutoFit/>
          </a:bodyPr>
          <a:lstStyle/>
          <a:p>
            <a:r>
              <a:rPr lang="es-CO" sz="1600" dirty="0" err="1">
                <a:solidFill>
                  <a:schemeClr val="bg1"/>
                </a:solidFill>
              </a:rPr>
              <a:t>Product</a:t>
            </a:r>
            <a:r>
              <a:rPr lang="es-CO" sz="1600" dirty="0">
                <a:solidFill>
                  <a:schemeClr val="bg1"/>
                </a:solidFill>
              </a:rPr>
              <a:t> </a:t>
            </a:r>
            <a:r>
              <a:rPr lang="es-CO" sz="1600" dirty="0" err="1">
                <a:solidFill>
                  <a:schemeClr val="bg1"/>
                </a:solidFill>
              </a:rPr>
              <a:t>Type</a:t>
            </a:r>
            <a:endParaRPr lang="es-CO" sz="1600" dirty="0">
              <a:solidFill>
                <a:schemeClr val="bg1"/>
              </a:solidFill>
            </a:endParaRPr>
          </a:p>
          <a:p>
            <a:pPr marL="285750" indent="-285750">
              <a:buFont typeface="Arial" panose="020B0604020202020204" pitchFamily="34" charset="0"/>
              <a:buChar char="•"/>
            </a:pPr>
            <a:r>
              <a:rPr lang="es-CO" sz="1600" dirty="0">
                <a:solidFill>
                  <a:schemeClr val="bg1"/>
                </a:solidFill>
              </a:rPr>
              <a:t>DAY</a:t>
            </a:r>
          </a:p>
          <a:p>
            <a:pPr marL="285750" indent="-285750">
              <a:buFont typeface="Arial" panose="020B0604020202020204" pitchFamily="34" charset="0"/>
              <a:buChar char="•"/>
            </a:pPr>
            <a:r>
              <a:rPr lang="es-CO" sz="1600" dirty="0">
                <a:solidFill>
                  <a:schemeClr val="bg1"/>
                </a:solidFill>
              </a:rPr>
              <a:t>MULTISPECTRAL</a:t>
            </a:r>
          </a:p>
          <a:p>
            <a:r>
              <a:rPr lang="es-CO" sz="1600" dirty="0" err="1">
                <a:solidFill>
                  <a:schemeClr val="bg1"/>
                </a:solidFill>
              </a:rPr>
              <a:t>Resolution</a:t>
            </a:r>
            <a:endParaRPr lang="es-CO" sz="1600" dirty="0">
              <a:solidFill>
                <a:schemeClr val="bg1"/>
              </a:solidFill>
            </a:endParaRPr>
          </a:p>
          <a:p>
            <a:pPr marL="285750" indent="-285750">
              <a:buFont typeface="Arial" panose="020B0604020202020204" pitchFamily="34" charset="0"/>
              <a:buChar char="•"/>
            </a:pPr>
            <a:r>
              <a:rPr lang="es-CO" sz="1600" dirty="0">
                <a:solidFill>
                  <a:schemeClr val="bg1"/>
                </a:solidFill>
              </a:rPr>
              <a:t>LOW</a:t>
            </a:r>
          </a:p>
        </p:txBody>
      </p:sp>
      <p:sp>
        <p:nvSpPr>
          <p:cNvPr id="2" name="CuadroTexto 1">
            <a:extLst>
              <a:ext uri="{FF2B5EF4-FFF2-40B4-BE49-F238E27FC236}">
                <a16:creationId xmlns:a16="http://schemas.microsoft.com/office/drawing/2014/main" id="{72A95D1D-0B5B-6701-BB1F-044206E0B64F}"/>
              </a:ext>
            </a:extLst>
          </p:cNvPr>
          <p:cNvSpPr txBox="1"/>
          <p:nvPr/>
        </p:nvSpPr>
        <p:spPr>
          <a:xfrm>
            <a:off x="1059712" y="1893462"/>
            <a:ext cx="2554854" cy="584775"/>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chemeClr val="bg1"/>
                </a:solidFill>
              </a:rPr>
              <a:t>Access Key</a:t>
            </a:r>
          </a:p>
          <a:p>
            <a:pPr marL="285750" indent="-285750">
              <a:buFont typeface="Arial" panose="020B0604020202020204" pitchFamily="34" charset="0"/>
              <a:buChar char="•"/>
            </a:pPr>
            <a:r>
              <a:rPr lang="es-CO" sz="1600" dirty="0" err="1">
                <a:solidFill>
                  <a:schemeClr val="bg1"/>
                </a:solidFill>
              </a:rPr>
              <a:t>Secret</a:t>
            </a:r>
            <a:r>
              <a:rPr lang="es-CO" sz="1600" dirty="0">
                <a:solidFill>
                  <a:schemeClr val="bg1"/>
                </a:solidFill>
              </a:rPr>
              <a:t> Key</a:t>
            </a:r>
          </a:p>
        </p:txBody>
      </p:sp>
      <p:sp>
        <p:nvSpPr>
          <p:cNvPr id="3" name="CuadroTexto 2">
            <a:extLst>
              <a:ext uri="{FF2B5EF4-FFF2-40B4-BE49-F238E27FC236}">
                <a16:creationId xmlns:a16="http://schemas.microsoft.com/office/drawing/2014/main" id="{0DC2BACB-00FA-B156-F35A-708F10428821}"/>
              </a:ext>
            </a:extLst>
          </p:cNvPr>
          <p:cNvSpPr txBox="1"/>
          <p:nvPr/>
        </p:nvSpPr>
        <p:spPr>
          <a:xfrm>
            <a:off x="1059712" y="2438740"/>
            <a:ext cx="2969595" cy="338554"/>
          </a:xfrm>
          <a:prstGeom prst="rect">
            <a:avLst/>
          </a:prstGeom>
          <a:noFill/>
        </p:spPr>
        <p:txBody>
          <a:bodyPr wrap="square" rtlCol="0">
            <a:spAutoFit/>
          </a:bodyPr>
          <a:lstStyle/>
          <a:p>
            <a:r>
              <a:rPr lang="es-CO" sz="1600" dirty="0">
                <a:solidFill>
                  <a:schemeClr val="bg1"/>
                </a:solidFill>
              </a:rPr>
              <a:t>Reenvío de pedido</a:t>
            </a:r>
          </a:p>
        </p:txBody>
      </p:sp>
      <p:sp>
        <p:nvSpPr>
          <p:cNvPr id="15" name="CuadroTexto 14">
            <a:extLst>
              <a:ext uri="{FF2B5EF4-FFF2-40B4-BE49-F238E27FC236}">
                <a16:creationId xmlns:a16="http://schemas.microsoft.com/office/drawing/2014/main" id="{2C78BE1C-2593-6259-4882-7C16D6BE319F}"/>
              </a:ext>
            </a:extLst>
          </p:cNvPr>
          <p:cNvSpPr txBox="1"/>
          <p:nvPr/>
        </p:nvSpPr>
        <p:spPr>
          <a:xfrm>
            <a:off x="1059712" y="2777294"/>
            <a:ext cx="3512288" cy="338554"/>
          </a:xfrm>
          <a:prstGeom prst="rect">
            <a:avLst/>
          </a:prstGeom>
          <a:noFill/>
        </p:spPr>
        <p:txBody>
          <a:bodyPr wrap="square" rtlCol="0">
            <a:spAutoFit/>
          </a:bodyPr>
          <a:lstStyle/>
          <a:p>
            <a:r>
              <a:rPr lang="es-MX" sz="1600" dirty="0">
                <a:solidFill>
                  <a:schemeClr val="bg1"/>
                </a:solidFill>
              </a:rPr>
              <a:t>Calcular el tamaño del AOI en km2</a:t>
            </a:r>
          </a:p>
        </p:txBody>
      </p:sp>
      <p:sp>
        <p:nvSpPr>
          <p:cNvPr id="16" name="CuadroTexto 15">
            <a:extLst>
              <a:ext uri="{FF2B5EF4-FFF2-40B4-BE49-F238E27FC236}">
                <a16:creationId xmlns:a16="http://schemas.microsoft.com/office/drawing/2014/main" id="{7D32C266-AA77-BB53-1CE2-718D0A65CD82}"/>
              </a:ext>
            </a:extLst>
          </p:cNvPr>
          <p:cNvSpPr txBox="1"/>
          <p:nvPr/>
        </p:nvSpPr>
        <p:spPr>
          <a:xfrm>
            <a:off x="1059711" y="3101007"/>
            <a:ext cx="3512287" cy="338554"/>
          </a:xfrm>
          <a:prstGeom prst="rect">
            <a:avLst/>
          </a:prstGeom>
          <a:noFill/>
        </p:spPr>
        <p:txBody>
          <a:bodyPr wrap="square" rtlCol="0">
            <a:spAutoFit/>
          </a:bodyPr>
          <a:lstStyle/>
          <a:p>
            <a:pPr marL="285750" indent="-285750">
              <a:buFont typeface="Arial" panose="020B0604020202020204" pitchFamily="34" charset="0"/>
              <a:buChar char="•"/>
            </a:pPr>
            <a:r>
              <a:rPr lang="es-MX" sz="1600" dirty="0">
                <a:solidFill>
                  <a:schemeClr val="bg1"/>
                </a:solidFill>
              </a:rPr>
              <a:t>500 vértices y hasta 500,000 km²</a:t>
            </a:r>
          </a:p>
        </p:txBody>
      </p:sp>
      <p:sp>
        <p:nvSpPr>
          <p:cNvPr id="19" name="CuadroTexto 18">
            <a:extLst>
              <a:ext uri="{FF2B5EF4-FFF2-40B4-BE49-F238E27FC236}">
                <a16:creationId xmlns:a16="http://schemas.microsoft.com/office/drawing/2014/main" id="{9DFB315F-D672-B1AB-8402-41AF85017B59}"/>
              </a:ext>
            </a:extLst>
          </p:cNvPr>
          <p:cNvSpPr txBox="1"/>
          <p:nvPr/>
        </p:nvSpPr>
        <p:spPr>
          <a:xfrm>
            <a:off x="1059712" y="3420104"/>
            <a:ext cx="3512286" cy="338554"/>
          </a:xfrm>
          <a:prstGeom prst="rect">
            <a:avLst/>
          </a:prstGeom>
          <a:noFill/>
        </p:spPr>
        <p:txBody>
          <a:bodyPr wrap="square" rtlCol="0">
            <a:spAutoFit/>
          </a:bodyPr>
          <a:lstStyle/>
          <a:p>
            <a:r>
              <a:rPr lang="es-CO" sz="1600" dirty="0">
                <a:solidFill>
                  <a:schemeClr val="bg1"/>
                </a:solidFill>
              </a:rPr>
              <a:t>Generar un AOI con un punto central</a:t>
            </a:r>
          </a:p>
        </p:txBody>
      </p:sp>
    </p:spTree>
    <p:extLst>
      <p:ext uri="{BB962C8B-B14F-4D97-AF65-F5344CB8AC3E}">
        <p14:creationId xmlns:p14="http://schemas.microsoft.com/office/powerpoint/2010/main" val="3247682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E1DDA4-BF28-ECC0-BB5A-8CCB91910AEC}"/>
              </a:ext>
            </a:extLst>
          </p:cNvPr>
          <p:cNvSpPr txBox="1"/>
          <p:nvPr/>
        </p:nvSpPr>
        <p:spPr>
          <a:xfrm>
            <a:off x="0" y="987611"/>
            <a:ext cx="9144000" cy="400110"/>
          </a:xfrm>
          <a:prstGeom prst="rect">
            <a:avLst/>
          </a:prstGeom>
          <a:noFill/>
        </p:spPr>
        <p:txBody>
          <a:bodyPr wrap="square" rtlCol="0">
            <a:spAutoFit/>
          </a:bodyPr>
          <a:lstStyle/>
          <a:p>
            <a:pPr algn="ct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For</a:t>
            </a:r>
            <a:r>
              <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rPr>
              <a:t> </a:t>
            </a: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Individuals</a:t>
            </a:r>
            <a:r>
              <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rPr>
              <a:t> </a:t>
            </a: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Monthly</a:t>
            </a:r>
            <a:endPar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sp>
        <p:nvSpPr>
          <p:cNvPr id="7" name="CuadroTexto 6">
            <a:extLst>
              <a:ext uri="{FF2B5EF4-FFF2-40B4-BE49-F238E27FC236}">
                <a16:creationId xmlns:a16="http://schemas.microsoft.com/office/drawing/2014/main" id="{900932A3-DF47-184F-C7DB-E81BCB6BCC86}"/>
              </a:ext>
            </a:extLst>
          </p:cNvPr>
          <p:cNvSpPr txBox="1"/>
          <p:nvPr/>
        </p:nvSpPr>
        <p:spPr>
          <a:xfrm>
            <a:off x="0" y="402836"/>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OBTENER APIKEY COMMERCIAL</a:t>
            </a:r>
            <a:endParaRPr lang="es-CO" sz="3200" b="1" dirty="0">
              <a:solidFill>
                <a:srgbClr val="FFC000"/>
              </a:solidFill>
              <a:latin typeface="Gill Sans MT" panose="020B0502020104020203" pitchFamily="34" charset="0"/>
            </a:endParaRPr>
          </a:p>
        </p:txBody>
      </p:sp>
      <p:sp>
        <p:nvSpPr>
          <p:cNvPr id="8" name="Freeform 10">
            <a:extLst>
              <a:ext uri="{FF2B5EF4-FFF2-40B4-BE49-F238E27FC236}">
                <a16:creationId xmlns:a16="http://schemas.microsoft.com/office/drawing/2014/main" id="{033178F7-1361-5440-3C59-34C2CFC826FE}"/>
              </a:ext>
            </a:extLst>
          </p:cNvPr>
          <p:cNvSpPr/>
          <p:nvPr/>
        </p:nvSpPr>
        <p:spPr>
          <a:xfrm>
            <a:off x="1966900" y="1466642"/>
            <a:ext cx="5210199" cy="3029157"/>
          </a:xfrm>
          <a:custGeom>
            <a:avLst/>
            <a:gdLst/>
            <a:ahLst/>
            <a:cxnLst/>
            <a:rect l="l" t="t" r="r" b="b"/>
            <a:pathLst>
              <a:path w="11348452" h="7128345">
                <a:moveTo>
                  <a:pt x="0" y="0"/>
                </a:moveTo>
                <a:lnTo>
                  <a:pt x="11348452" y="0"/>
                </a:lnTo>
                <a:lnTo>
                  <a:pt x="11348452" y="7128345"/>
                </a:lnTo>
                <a:lnTo>
                  <a:pt x="0" y="7128345"/>
                </a:lnTo>
                <a:lnTo>
                  <a:pt x="0" y="0"/>
                </a:lnTo>
                <a:close/>
              </a:path>
            </a:pathLst>
          </a:custGeom>
          <a:blipFill>
            <a:blip r:embed="rId2"/>
            <a:stretch>
              <a:fillRect/>
            </a:stretch>
          </a:blipFill>
        </p:spPr>
        <p:txBody>
          <a:bodyPr/>
          <a:lstStyle/>
          <a:p>
            <a:endParaRPr lang="es-CO" dirty="0"/>
          </a:p>
        </p:txBody>
      </p:sp>
    </p:spTree>
    <p:extLst>
      <p:ext uri="{BB962C8B-B14F-4D97-AF65-F5344CB8AC3E}">
        <p14:creationId xmlns:p14="http://schemas.microsoft.com/office/powerpoint/2010/main" val="208597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87CFF-11E9-FF85-B279-D2F4CA19087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C0467E1-D960-EFDF-A3A1-9034BE93764B}"/>
              </a:ext>
            </a:extLst>
          </p:cNvPr>
          <p:cNvSpPr txBox="1"/>
          <p:nvPr/>
        </p:nvSpPr>
        <p:spPr>
          <a:xfrm>
            <a:off x="0" y="987611"/>
            <a:ext cx="9144000" cy="400110"/>
          </a:xfrm>
          <a:prstGeom prst="rect">
            <a:avLst/>
          </a:prstGeom>
          <a:noFill/>
        </p:spPr>
        <p:txBody>
          <a:bodyPr wrap="square" rtlCol="0">
            <a:spAutoFit/>
          </a:bodyPr>
          <a:lstStyle/>
          <a:p>
            <a:pPr algn="ct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For</a:t>
            </a:r>
            <a:r>
              <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rPr>
              <a:t> </a:t>
            </a: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Individuals</a:t>
            </a:r>
            <a:r>
              <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rPr>
              <a:t> </a:t>
            </a: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Yearly</a:t>
            </a:r>
            <a:endPar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sp>
        <p:nvSpPr>
          <p:cNvPr id="7" name="CuadroTexto 6">
            <a:extLst>
              <a:ext uri="{FF2B5EF4-FFF2-40B4-BE49-F238E27FC236}">
                <a16:creationId xmlns:a16="http://schemas.microsoft.com/office/drawing/2014/main" id="{D04F0E3C-B031-E551-DF32-482470029165}"/>
              </a:ext>
            </a:extLst>
          </p:cNvPr>
          <p:cNvSpPr txBox="1"/>
          <p:nvPr/>
        </p:nvSpPr>
        <p:spPr>
          <a:xfrm>
            <a:off x="0" y="402836"/>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OBTENER APIKEY COMMERCIAL</a:t>
            </a:r>
            <a:endParaRPr lang="es-CO" sz="3200" b="1" dirty="0">
              <a:solidFill>
                <a:srgbClr val="FFC000"/>
              </a:solidFill>
              <a:latin typeface="Gill Sans MT" panose="020B0502020104020203" pitchFamily="34" charset="0"/>
            </a:endParaRPr>
          </a:p>
        </p:txBody>
      </p:sp>
      <p:pic>
        <p:nvPicPr>
          <p:cNvPr id="4" name="Imagen 3">
            <a:extLst>
              <a:ext uri="{FF2B5EF4-FFF2-40B4-BE49-F238E27FC236}">
                <a16:creationId xmlns:a16="http://schemas.microsoft.com/office/drawing/2014/main" id="{36B95D5A-1380-3EE2-372E-D021FA2FFC8B}"/>
              </a:ext>
            </a:extLst>
          </p:cNvPr>
          <p:cNvPicPr>
            <a:picLocks noChangeAspect="1"/>
          </p:cNvPicPr>
          <p:nvPr/>
        </p:nvPicPr>
        <p:blipFill>
          <a:blip r:embed="rId2"/>
          <a:srcRect l="1578" t="7044" r="2001" b="5838"/>
          <a:stretch/>
        </p:blipFill>
        <p:spPr>
          <a:xfrm>
            <a:off x="2153797" y="1466642"/>
            <a:ext cx="4836405" cy="3061673"/>
          </a:xfrm>
          <a:prstGeom prst="rect">
            <a:avLst/>
          </a:prstGeom>
        </p:spPr>
      </p:pic>
    </p:spTree>
    <p:extLst>
      <p:ext uri="{BB962C8B-B14F-4D97-AF65-F5344CB8AC3E}">
        <p14:creationId xmlns:p14="http://schemas.microsoft.com/office/powerpoint/2010/main" val="22140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4003EF8-EF1E-6AC9-76A2-973C6BAD8E57}"/>
              </a:ext>
            </a:extLst>
          </p:cNvPr>
          <p:cNvSpPr txBox="1"/>
          <p:nvPr/>
        </p:nvSpPr>
        <p:spPr>
          <a:xfrm>
            <a:off x="0" y="1540697"/>
            <a:ext cx="3131422" cy="2062103"/>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n-US" sz="3200" dirty="0">
                <a:solidFill>
                  <a:srgbClr val="FFC000"/>
                </a:solidFill>
              </a:rPr>
              <a:t>SEE ALL FEATURES</a:t>
            </a:r>
          </a:p>
          <a:p>
            <a:pPr algn="ctr"/>
            <a:endParaRPr lang="en-US" sz="3200" dirty="0">
              <a:solidFill>
                <a:schemeClr val="bg1"/>
              </a:solidFill>
            </a:endParaRPr>
          </a:p>
          <a:p>
            <a:pPr algn="ctr"/>
            <a:r>
              <a:rPr lang="en-US" sz="3200" dirty="0">
                <a:solidFill>
                  <a:schemeClr val="bg1"/>
                </a:solidFill>
              </a:rPr>
              <a:t>For Individuals</a:t>
            </a:r>
            <a:endParaRPr lang="es-CO" sz="3200" b="1" dirty="0">
              <a:solidFill>
                <a:schemeClr val="bg1"/>
              </a:solidFill>
              <a:latin typeface="Gill Sans MT" panose="020B0502020104020203" pitchFamily="34" charset="0"/>
            </a:endParaRPr>
          </a:p>
        </p:txBody>
      </p:sp>
      <p:pic>
        <p:nvPicPr>
          <p:cNvPr id="6" name="Imagen 5">
            <a:extLst>
              <a:ext uri="{FF2B5EF4-FFF2-40B4-BE49-F238E27FC236}">
                <a16:creationId xmlns:a16="http://schemas.microsoft.com/office/drawing/2014/main" id="{15277719-5C52-ABDD-ED59-3F956A6E1B12}"/>
              </a:ext>
            </a:extLst>
          </p:cNvPr>
          <p:cNvPicPr>
            <a:picLocks noChangeAspect="1"/>
          </p:cNvPicPr>
          <p:nvPr/>
        </p:nvPicPr>
        <p:blipFill>
          <a:blip r:embed="rId2"/>
          <a:stretch>
            <a:fillRect/>
          </a:stretch>
        </p:blipFill>
        <p:spPr>
          <a:xfrm>
            <a:off x="3131422" y="612861"/>
            <a:ext cx="5936267" cy="3917777"/>
          </a:xfrm>
          <a:prstGeom prst="rect">
            <a:avLst/>
          </a:prstGeom>
        </p:spPr>
      </p:pic>
      <p:sp>
        <p:nvSpPr>
          <p:cNvPr id="10" name="CuadroTexto 9">
            <a:extLst>
              <a:ext uri="{FF2B5EF4-FFF2-40B4-BE49-F238E27FC236}">
                <a16:creationId xmlns:a16="http://schemas.microsoft.com/office/drawing/2014/main" id="{5F99D0AE-5CAA-8003-FB35-BC05B1D4831C}"/>
              </a:ext>
            </a:extLst>
          </p:cNvPr>
          <p:cNvSpPr txBox="1"/>
          <p:nvPr/>
        </p:nvSpPr>
        <p:spPr>
          <a:xfrm>
            <a:off x="1" y="4656003"/>
            <a:ext cx="4474028" cy="338554"/>
          </a:xfrm>
          <a:prstGeom prst="rect">
            <a:avLst/>
          </a:prstGeom>
          <a:noFill/>
        </p:spPr>
        <p:txBody>
          <a:bodyPr wrap="square">
            <a:spAutoFit/>
          </a:bodyPr>
          <a:lstStyle/>
          <a:p>
            <a:pPr algn="ctr"/>
            <a:r>
              <a:rPr lang="es-CO" sz="1600" i="1" dirty="0">
                <a:solidFill>
                  <a:schemeClr val="bg1"/>
                </a:solidFill>
                <a:latin typeface="Gill Sans"/>
              </a:rPr>
              <a:t>https://app.skyfi.com/pricing</a:t>
            </a:r>
          </a:p>
        </p:txBody>
      </p:sp>
    </p:spTree>
    <p:extLst>
      <p:ext uri="{BB962C8B-B14F-4D97-AF65-F5344CB8AC3E}">
        <p14:creationId xmlns:p14="http://schemas.microsoft.com/office/powerpoint/2010/main" val="3754107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7711-FA85-0334-4EB2-C82E8D317FE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E33AFE0-C7D3-04E8-F0CC-34DD8AF7224B}"/>
              </a:ext>
            </a:extLst>
          </p:cNvPr>
          <p:cNvSpPr txBox="1"/>
          <p:nvPr/>
        </p:nvSpPr>
        <p:spPr>
          <a:xfrm>
            <a:off x="0" y="987611"/>
            <a:ext cx="9144000" cy="400110"/>
          </a:xfrm>
          <a:prstGeom prst="rect">
            <a:avLst/>
          </a:prstGeom>
          <a:noFill/>
        </p:spPr>
        <p:txBody>
          <a:bodyPr wrap="square" rtlCol="0">
            <a:spAutoFit/>
          </a:bodyPr>
          <a:lstStyle/>
          <a:p>
            <a:pPr algn="ctr"/>
            <a:r>
              <a:rPr lang="es-MX"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For</a:t>
            </a:r>
            <a:r>
              <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rPr>
              <a:t> </a:t>
            </a: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Organizations</a:t>
            </a:r>
            <a:r>
              <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rPr>
              <a:t> </a:t>
            </a: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Monthly</a:t>
            </a:r>
            <a:endPar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sp>
        <p:nvSpPr>
          <p:cNvPr id="7" name="CuadroTexto 6">
            <a:extLst>
              <a:ext uri="{FF2B5EF4-FFF2-40B4-BE49-F238E27FC236}">
                <a16:creationId xmlns:a16="http://schemas.microsoft.com/office/drawing/2014/main" id="{B5CA5EDD-C8A1-3FEF-3354-46DEC47AD19D}"/>
              </a:ext>
            </a:extLst>
          </p:cNvPr>
          <p:cNvSpPr txBox="1"/>
          <p:nvPr/>
        </p:nvSpPr>
        <p:spPr>
          <a:xfrm>
            <a:off x="0" y="402836"/>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OBTENER APIKEY COMMERCIAL</a:t>
            </a:r>
            <a:endParaRPr lang="es-CO" sz="3200" b="1" dirty="0">
              <a:solidFill>
                <a:srgbClr val="FFC000"/>
              </a:solidFill>
              <a:latin typeface="Gill Sans MT" panose="020B0502020104020203" pitchFamily="34" charset="0"/>
            </a:endParaRPr>
          </a:p>
        </p:txBody>
      </p:sp>
      <p:sp>
        <p:nvSpPr>
          <p:cNvPr id="2" name="Freeform 10">
            <a:extLst>
              <a:ext uri="{FF2B5EF4-FFF2-40B4-BE49-F238E27FC236}">
                <a16:creationId xmlns:a16="http://schemas.microsoft.com/office/drawing/2014/main" id="{9A994EDE-FD24-9EAB-E7C3-DE85B97F85E1}"/>
              </a:ext>
            </a:extLst>
          </p:cNvPr>
          <p:cNvSpPr/>
          <p:nvPr/>
        </p:nvSpPr>
        <p:spPr>
          <a:xfrm>
            <a:off x="2247900" y="1466641"/>
            <a:ext cx="4648200" cy="3029157"/>
          </a:xfrm>
          <a:custGeom>
            <a:avLst/>
            <a:gdLst/>
            <a:ahLst/>
            <a:cxnLst/>
            <a:rect l="l" t="t" r="r" b="b"/>
            <a:pathLst>
              <a:path w="10288380" h="7082017">
                <a:moveTo>
                  <a:pt x="0" y="0"/>
                </a:moveTo>
                <a:lnTo>
                  <a:pt x="10288380" y="0"/>
                </a:lnTo>
                <a:lnTo>
                  <a:pt x="10288380" y="7082017"/>
                </a:lnTo>
                <a:lnTo>
                  <a:pt x="0" y="7082017"/>
                </a:lnTo>
                <a:lnTo>
                  <a:pt x="0" y="0"/>
                </a:lnTo>
                <a:close/>
              </a:path>
            </a:pathLst>
          </a:custGeom>
          <a:blipFill>
            <a:blip r:embed="rId2"/>
            <a:stretch>
              <a:fillRect/>
            </a:stretch>
          </a:blipFill>
        </p:spPr>
        <p:txBody>
          <a:bodyPr/>
          <a:lstStyle/>
          <a:p>
            <a:endParaRPr lang="es-CO"/>
          </a:p>
        </p:txBody>
      </p:sp>
    </p:spTree>
    <p:extLst>
      <p:ext uri="{BB962C8B-B14F-4D97-AF65-F5344CB8AC3E}">
        <p14:creationId xmlns:p14="http://schemas.microsoft.com/office/powerpoint/2010/main" val="3379197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15EB-45D6-3EFD-A2C1-45DA8837979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4E15C42-BA30-F838-E8E2-48ECA90E3D98}"/>
              </a:ext>
            </a:extLst>
          </p:cNvPr>
          <p:cNvSpPr txBox="1"/>
          <p:nvPr/>
        </p:nvSpPr>
        <p:spPr>
          <a:xfrm>
            <a:off x="0" y="987611"/>
            <a:ext cx="9144000" cy="400110"/>
          </a:xfrm>
          <a:prstGeom prst="rect">
            <a:avLst/>
          </a:prstGeom>
          <a:noFill/>
        </p:spPr>
        <p:txBody>
          <a:bodyPr wrap="square" rtlCol="0">
            <a:spAutoFit/>
          </a:bodyPr>
          <a:lstStyle/>
          <a:p>
            <a:pPr algn="ctr"/>
            <a:r>
              <a:rPr lang="es-MX"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For</a:t>
            </a:r>
            <a:r>
              <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rPr>
              <a:t> </a:t>
            </a: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Organizations</a:t>
            </a:r>
            <a:r>
              <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rPr>
              <a:t> </a:t>
            </a:r>
            <a:r>
              <a:rPr lang="es-CO" sz="2000" b="1" dirty="0" err="1">
                <a:solidFill>
                  <a:schemeClr val="bg1"/>
                </a:solidFill>
                <a:latin typeface="Gill Sans MT" panose="020B0502020104020203" pitchFamily="34" charset="0"/>
                <a:ea typeface="Verdana" panose="020B0604030504040204" pitchFamily="34" charset="0"/>
                <a:cs typeface="Verdana" panose="020B0604030504040204" pitchFamily="34" charset="0"/>
              </a:rPr>
              <a:t>Yearly</a:t>
            </a:r>
            <a:endParaRPr lang="es-CO" sz="2000" b="1"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sp>
        <p:nvSpPr>
          <p:cNvPr id="7" name="CuadroTexto 6">
            <a:extLst>
              <a:ext uri="{FF2B5EF4-FFF2-40B4-BE49-F238E27FC236}">
                <a16:creationId xmlns:a16="http://schemas.microsoft.com/office/drawing/2014/main" id="{79CDD45D-9902-C6BF-5A98-31246D3D27F2}"/>
              </a:ext>
            </a:extLst>
          </p:cNvPr>
          <p:cNvSpPr txBox="1"/>
          <p:nvPr/>
        </p:nvSpPr>
        <p:spPr>
          <a:xfrm>
            <a:off x="0" y="402836"/>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OBTENER APIKEY COMMERCIAL</a:t>
            </a:r>
            <a:endParaRPr lang="es-CO" sz="3200" b="1" dirty="0">
              <a:solidFill>
                <a:srgbClr val="FFC000"/>
              </a:solidFill>
              <a:latin typeface="Gill Sans MT" panose="020B0502020104020203" pitchFamily="34" charset="0"/>
            </a:endParaRPr>
          </a:p>
        </p:txBody>
      </p:sp>
      <p:pic>
        <p:nvPicPr>
          <p:cNvPr id="5" name="Imagen 4">
            <a:extLst>
              <a:ext uri="{FF2B5EF4-FFF2-40B4-BE49-F238E27FC236}">
                <a16:creationId xmlns:a16="http://schemas.microsoft.com/office/drawing/2014/main" id="{6416DBEF-0B83-658C-E6BC-D16945F3221B}"/>
              </a:ext>
            </a:extLst>
          </p:cNvPr>
          <p:cNvPicPr>
            <a:picLocks noChangeAspect="1"/>
          </p:cNvPicPr>
          <p:nvPr/>
        </p:nvPicPr>
        <p:blipFill>
          <a:blip r:embed="rId2"/>
          <a:stretch>
            <a:fillRect/>
          </a:stretch>
        </p:blipFill>
        <p:spPr>
          <a:xfrm>
            <a:off x="2354855" y="1466642"/>
            <a:ext cx="4434290" cy="3061235"/>
          </a:xfrm>
          <a:prstGeom prst="rect">
            <a:avLst/>
          </a:prstGeom>
        </p:spPr>
      </p:pic>
    </p:spTree>
    <p:extLst>
      <p:ext uri="{BB962C8B-B14F-4D97-AF65-F5344CB8AC3E}">
        <p14:creationId xmlns:p14="http://schemas.microsoft.com/office/powerpoint/2010/main" val="522508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105CE-84F6-3F0A-A550-279844EFAA51}"/>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8F42C269-EDDA-34CF-6F95-88873D338456}"/>
              </a:ext>
            </a:extLst>
          </p:cNvPr>
          <p:cNvSpPr txBox="1"/>
          <p:nvPr/>
        </p:nvSpPr>
        <p:spPr>
          <a:xfrm>
            <a:off x="671304" y="1294477"/>
            <a:ext cx="3131422" cy="255454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n-US" sz="3200" dirty="0">
                <a:solidFill>
                  <a:srgbClr val="FFC000"/>
                </a:solidFill>
              </a:rPr>
              <a:t>SEE ALL FEATURES</a:t>
            </a:r>
          </a:p>
          <a:p>
            <a:pPr algn="ctr"/>
            <a:endParaRPr lang="en-US" sz="3200" dirty="0">
              <a:solidFill>
                <a:schemeClr val="bg1"/>
              </a:solidFill>
            </a:endParaRPr>
          </a:p>
          <a:p>
            <a:pPr algn="ctr"/>
            <a:r>
              <a:rPr lang="en-US" sz="3200" dirty="0">
                <a:solidFill>
                  <a:schemeClr val="bg1"/>
                </a:solidFill>
              </a:rPr>
              <a:t>For Organizations</a:t>
            </a:r>
            <a:endParaRPr lang="es-CO" sz="3200" b="1" dirty="0">
              <a:solidFill>
                <a:schemeClr val="bg1"/>
              </a:solidFill>
              <a:latin typeface="Gill Sans MT" panose="020B0502020104020203" pitchFamily="34" charset="0"/>
            </a:endParaRPr>
          </a:p>
        </p:txBody>
      </p:sp>
      <p:sp>
        <p:nvSpPr>
          <p:cNvPr id="2" name="CuadroTexto 1">
            <a:extLst>
              <a:ext uri="{FF2B5EF4-FFF2-40B4-BE49-F238E27FC236}">
                <a16:creationId xmlns:a16="http://schemas.microsoft.com/office/drawing/2014/main" id="{D2219226-E2FF-56BE-4F02-8DCA8D7CC4B4}"/>
              </a:ext>
            </a:extLst>
          </p:cNvPr>
          <p:cNvSpPr txBox="1"/>
          <p:nvPr/>
        </p:nvSpPr>
        <p:spPr>
          <a:xfrm>
            <a:off x="1" y="4656003"/>
            <a:ext cx="4474028" cy="338554"/>
          </a:xfrm>
          <a:prstGeom prst="rect">
            <a:avLst/>
          </a:prstGeom>
          <a:noFill/>
        </p:spPr>
        <p:txBody>
          <a:bodyPr wrap="square">
            <a:spAutoFit/>
          </a:bodyPr>
          <a:lstStyle/>
          <a:p>
            <a:pPr algn="ctr"/>
            <a:r>
              <a:rPr lang="es-CO" sz="1600" i="1" dirty="0">
                <a:solidFill>
                  <a:schemeClr val="bg1"/>
                </a:solidFill>
                <a:latin typeface="Gill Sans"/>
              </a:rPr>
              <a:t>https://app.skyfi.com/pricing</a:t>
            </a:r>
          </a:p>
        </p:txBody>
      </p:sp>
      <p:pic>
        <p:nvPicPr>
          <p:cNvPr id="8" name="Imagen 7">
            <a:extLst>
              <a:ext uri="{FF2B5EF4-FFF2-40B4-BE49-F238E27FC236}">
                <a16:creationId xmlns:a16="http://schemas.microsoft.com/office/drawing/2014/main" id="{01539202-6D23-23B8-3A95-716D207E2CB0}"/>
              </a:ext>
            </a:extLst>
          </p:cNvPr>
          <p:cNvPicPr>
            <a:picLocks noChangeAspect="1"/>
          </p:cNvPicPr>
          <p:nvPr/>
        </p:nvPicPr>
        <p:blipFill>
          <a:blip r:embed="rId2"/>
          <a:stretch>
            <a:fillRect/>
          </a:stretch>
        </p:blipFill>
        <p:spPr>
          <a:xfrm>
            <a:off x="4491049" y="4419"/>
            <a:ext cx="4652951" cy="5139081"/>
          </a:xfrm>
          <a:prstGeom prst="rect">
            <a:avLst/>
          </a:prstGeom>
        </p:spPr>
      </p:pic>
    </p:spTree>
    <p:extLst>
      <p:ext uri="{BB962C8B-B14F-4D97-AF65-F5344CB8AC3E}">
        <p14:creationId xmlns:p14="http://schemas.microsoft.com/office/powerpoint/2010/main" val="1008714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03BEB-C511-3269-157B-16BF64441BD9}"/>
            </a:ext>
          </a:extLst>
        </p:cNvPr>
        <p:cNvGrpSpPr/>
        <p:nvPr/>
      </p:nvGrpSpPr>
      <p:grpSpPr>
        <a:xfrm>
          <a:off x="0" y="0"/>
          <a:ext cx="0" cy="0"/>
          <a:chOff x="0" y="0"/>
          <a:chExt cx="0" cy="0"/>
        </a:xfrm>
      </p:grpSpPr>
      <p:sp>
        <p:nvSpPr>
          <p:cNvPr id="8" name="CuadroTexto 7">
            <a:extLst>
              <a:ext uri="{FF2B5EF4-FFF2-40B4-BE49-F238E27FC236}">
                <a16:creationId xmlns:a16="http://schemas.microsoft.com/office/drawing/2014/main" id="{8478F19A-E5D6-CF9D-3005-3804065E8EB8}"/>
              </a:ext>
            </a:extLst>
          </p:cNvPr>
          <p:cNvSpPr txBox="1"/>
          <p:nvPr/>
        </p:nvSpPr>
        <p:spPr>
          <a:xfrm>
            <a:off x="489857" y="803572"/>
            <a:ext cx="4082143" cy="1077218"/>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3200" dirty="0">
                <a:solidFill>
                  <a:srgbClr val="FFC000"/>
                </a:solidFill>
              </a:rPr>
              <a:t>PROCESO Y ALCANCES</a:t>
            </a:r>
            <a:endParaRPr lang="es-CO" sz="3200" b="1" dirty="0">
              <a:solidFill>
                <a:srgbClr val="FFC000"/>
              </a:solidFill>
              <a:latin typeface="Gill Sans MT" panose="020B0502020104020203" pitchFamily="34" charset="0"/>
            </a:endParaRPr>
          </a:p>
        </p:txBody>
      </p:sp>
      <p:sp>
        <p:nvSpPr>
          <p:cNvPr id="10" name="CuadroTexto 9">
            <a:extLst>
              <a:ext uri="{FF2B5EF4-FFF2-40B4-BE49-F238E27FC236}">
                <a16:creationId xmlns:a16="http://schemas.microsoft.com/office/drawing/2014/main" id="{C7D18532-6BE8-D456-4120-CB8637B2EF83}"/>
              </a:ext>
            </a:extLst>
          </p:cNvPr>
          <p:cNvSpPr txBox="1"/>
          <p:nvPr/>
        </p:nvSpPr>
        <p:spPr>
          <a:xfrm>
            <a:off x="754912" y="2081392"/>
            <a:ext cx="4339602" cy="584775"/>
          </a:xfrm>
          <a:prstGeom prst="rect">
            <a:avLst/>
          </a:prstGeom>
          <a:noFill/>
        </p:spPr>
        <p:txBody>
          <a:bodyPr wrap="square" rtlCol="0">
            <a:spAutoFit/>
          </a:bodyPr>
          <a:lstStyle/>
          <a:p>
            <a:r>
              <a:rPr lang="es-CO" sz="1600" dirty="0">
                <a:solidFill>
                  <a:schemeClr val="bg1"/>
                </a:solidFill>
              </a:rPr>
              <a:t>Acceder a Open Data  </a:t>
            </a:r>
          </a:p>
          <a:p>
            <a:endParaRPr lang="es-CO" sz="1600" dirty="0">
              <a:solidFill>
                <a:schemeClr val="bg1"/>
              </a:solidFill>
            </a:endParaRPr>
          </a:p>
        </p:txBody>
      </p:sp>
      <p:sp>
        <p:nvSpPr>
          <p:cNvPr id="11" name="CuadroTexto 10">
            <a:extLst>
              <a:ext uri="{FF2B5EF4-FFF2-40B4-BE49-F238E27FC236}">
                <a16:creationId xmlns:a16="http://schemas.microsoft.com/office/drawing/2014/main" id="{A7F2982D-D59A-F51A-51EA-AA53A07FACAE}"/>
              </a:ext>
            </a:extLst>
          </p:cNvPr>
          <p:cNvSpPr txBox="1"/>
          <p:nvPr/>
        </p:nvSpPr>
        <p:spPr>
          <a:xfrm>
            <a:off x="754912" y="2405105"/>
            <a:ext cx="3131288" cy="338554"/>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chemeClr val="bg1"/>
                </a:solidFill>
              </a:rPr>
              <a:t>Obtener </a:t>
            </a:r>
            <a:r>
              <a:rPr lang="es-CO" sz="1600" dirty="0" err="1">
                <a:solidFill>
                  <a:schemeClr val="bg1"/>
                </a:solidFill>
              </a:rPr>
              <a:t>ApiKey</a:t>
            </a:r>
            <a:r>
              <a:rPr lang="es-CO" sz="1600" dirty="0">
                <a:solidFill>
                  <a:schemeClr val="bg1"/>
                </a:solidFill>
              </a:rPr>
              <a:t> </a:t>
            </a:r>
          </a:p>
        </p:txBody>
      </p:sp>
      <p:sp>
        <p:nvSpPr>
          <p:cNvPr id="13" name="CuadroTexto 12">
            <a:extLst>
              <a:ext uri="{FF2B5EF4-FFF2-40B4-BE49-F238E27FC236}">
                <a16:creationId xmlns:a16="http://schemas.microsoft.com/office/drawing/2014/main" id="{1A105248-28D9-5333-9C29-5FCBB366D0D4}"/>
              </a:ext>
            </a:extLst>
          </p:cNvPr>
          <p:cNvSpPr txBox="1"/>
          <p:nvPr/>
        </p:nvSpPr>
        <p:spPr>
          <a:xfrm>
            <a:off x="754912" y="2743659"/>
            <a:ext cx="4339601" cy="338554"/>
          </a:xfrm>
          <a:prstGeom prst="rect">
            <a:avLst/>
          </a:prstGeom>
          <a:noFill/>
        </p:spPr>
        <p:txBody>
          <a:bodyPr wrap="square" rtlCol="0">
            <a:spAutoFit/>
          </a:bodyPr>
          <a:lstStyle/>
          <a:p>
            <a:r>
              <a:rPr lang="es-MX" sz="1600" dirty="0">
                <a:solidFill>
                  <a:schemeClr val="bg1"/>
                </a:solidFill>
              </a:rPr>
              <a:t>Acceder a </a:t>
            </a:r>
            <a:r>
              <a:rPr lang="es-MX" sz="1600" dirty="0" err="1">
                <a:solidFill>
                  <a:schemeClr val="bg1"/>
                </a:solidFill>
              </a:rPr>
              <a:t>Commercial</a:t>
            </a:r>
            <a:r>
              <a:rPr lang="es-MX" sz="1600" dirty="0">
                <a:solidFill>
                  <a:schemeClr val="bg1"/>
                </a:solidFill>
              </a:rPr>
              <a:t> Data</a:t>
            </a:r>
          </a:p>
        </p:txBody>
      </p:sp>
      <p:sp>
        <p:nvSpPr>
          <p:cNvPr id="14" name="CuadroTexto 13">
            <a:extLst>
              <a:ext uri="{FF2B5EF4-FFF2-40B4-BE49-F238E27FC236}">
                <a16:creationId xmlns:a16="http://schemas.microsoft.com/office/drawing/2014/main" id="{B18E1070-C3AD-E41F-5844-9E664540EAB9}"/>
              </a:ext>
            </a:extLst>
          </p:cNvPr>
          <p:cNvSpPr txBox="1"/>
          <p:nvPr/>
        </p:nvSpPr>
        <p:spPr>
          <a:xfrm>
            <a:off x="754913" y="3067372"/>
            <a:ext cx="4742374" cy="338554"/>
          </a:xfrm>
          <a:prstGeom prst="rect">
            <a:avLst/>
          </a:prstGeom>
          <a:noFill/>
        </p:spPr>
        <p:txBody>
          <a:bodyPr wrap="square" rtlCol="0">
            <a:spAutoFit/>
          </a:bodyPr>
          <a:lstStyle/>
          <a:p>
            <a:pPr marL="285750" indent="-285750">
              <a:buFont typeface="Arial" panose="020B0604020202020204" pitchFamily="34" charset="0"/>
              <a:buChar char="•"/>
            </a:pPr>
            <a:r>
              <a:rPr lang="es-MX" sz="1600" dirty="0">
                <a:solidFill>
                  <a:schemeClr val="bg1"/>
                </a:solidFill>
              </a:rPr>
              <a:t>Comunicarse directamente con </a:t>
            </a:r>
            <a:r>
              <a:rPr lang="es-MX" sz="1600" i="1" dirty="0">
                <a:solidFill>
                  <a:schemeClr val="accent2">
                    <a:lumMod val="60000"/>
                    <a:lumOff val="40000"/>
                  </a:schemeClr>
                </a:solidFill>
                <a:hlinkClick r:id="rId2">
                  <a:extLst>
                    <a:ext uri="{A12FA001-AC4F-418D-AE19-62706E023703}">
                      <ahyp:hlinkClr xmlns:ahyp="http://schemas.microsoft.com/office/drawing/2018/hyperlinkcolor" val="tx"/>
                    </a:ext>
                  </a:extLst>
                </a:hlinkClick>
              </a:rPr>
              <a:t>api@skyfi.com</a:t>
            </a:r>
            <a:r>
              <a:rPr lang="es-MX" sz="1600" dirty="0">
                <a:solidFill>
                  <a:schemeClr val="accent2">
                    <a:lumMod val="60000"/>
                    <a:lumOff val="40000"/>
                  </a:schemeClr>
                </a:solidFill>
              </a:rPr>
              <a:t> </a:t>
            </a:r>
          </a:p>
        </p:txBody>
      </p:sp>
    </p:spTree>
    <p:extLst>
      <p:ext uri="{BB962C8B-B14F-4D97-AF65-F5344CB8AC3E}">
        <p14:creationId xmlns:p14="http://schemas.microsoft.com/office/powerpoint/2010/main" val="35158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1">
            <a:extLst>
              <a:ext uri="{FF2B5EF4-FFF2-40B4-BE49-F238E27FC236}">
                <a16:creationId xmlns:a16="http://schemas.microsoft.com/office/drawing/2014/main" id="{57DF910D-5ACB-6EA9-F235-B5BFB4A38862}"/>
              </a:ext>
            </a:extLst>
          </p:cNvPr>
          <p:cNvSpPr txBox="1"/>
          <p:nvPr/>
        </p:nvSpPr>
        <p:spPr>
          <a:xfrm>
            <a:off x="771181" y="2279362"/>
            <a:ext cx="2908454" cy="58477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s-MX" sz="3200" b="1" dirty="0">
                <a:solidFill>
                  <a:srgbClr val="FFC000"/>
                </a:solidFill>
                <a:latin typeface="Gill Sans MT" panose="020B0502020104020203" pitchFamily="34" charset="0"/>
                <a:ea typeface="+mn-lt"/>
                <a:cs typeface="+mn-lt"/>
              </a:rPr>
              <a:t>CONTENIDO</a:t>
            </a:r>
            <a:endParaRPr lang="es-MX" sz="3200" b="1" dirty="0">
              <a:solidFill>
                <a:srgbClr val="FFC000"/>
              </a:solidFill>
              <a:latin typeface="Gill Sans MT" panose="020B0502020104020203" pitchFamily="34" charset="0"/>
            </a:endParaRPr>
          </a:p>
        </p:txBody>
      </p:sp>
      <p:sp>
        <p:nvSpPr>
          <p:cNvPr id="23" name="TextBox 8">
            <a:extLst>
              <a:ext uri="{FF2B5EF4-FFF2-40B4-BE49-F238E27FC236}">
                <a16:creationId xmlns:a16="http://schemas.microsoft.com/office/drawing/2014/main" id="{D8BE967A-CFD3-5821-5137-42717C34AAB8}"/>
              </a:ext>
            </a:extLst>
          </p:cNvPr>
          <p:cNvSpPr txBox="1"/>
          <p:nvPr/>
        </p:nvSpPr>
        <p:spPr>
          <a:xfrm>
            <a:off x="4676248" y="805903"/>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01</a:t>
            </a:r>
          </a:p>
        </p:txBody>
      </p:sp>
      <p:sp>
        <p:nvSpPr>
          <p:cNvPr id="24" name="TextBox 9">
            <a:extLst>
              <a:ext uri="{FF2B5EF4-FFF2-40B4-BE49-F238E27FC236}">
                <a16:creationId xmlns:a16="http://schemas.microsoft.com/office/drawing/2014/main" id="{F47625E3-2A11-F815-8D45-444BD43B4486}"/>
              </a:ext>
            </a:extLst>
          </p:cNvPr>
          <p:cNvSpPr txBox="1"/>
          <p:nvPr/>
        </p:nvSpPr>
        <p:spPr>
          <a:xfrm>
            <a:off x="4676248" y="1251218"/>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02</a:t>
            </a:r>
          </a:p>
        </p:txBody>
      </p:sp>
      <p:sp>
        <p:nvSpPr>
          <p:cNvPr id="25" name="TextBox 10">
            <a:extLst>
              <a:ext uri="{FF2B5EF4-FFF2-40B4-BE49-F238E27FC236}">
                <a16:creationId xmlns:a16="http://schemas.microsoft.com/office/drawing/2014/main" id="{0B6B5484-68F7-F517-07CD-07F84F18F5BE}"/>
              </a:ext>
            </a:extLst>
          </p:cNvPr>
          <p:cNvSpPr txBox="1"/>
          <p:nvPr/>
        </p:nvSpPr>
        <p:spPr>
          <a:xfrm>
            <a:off x="4676248" y="1708133"/>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03</a:t>
            </a:r>
          </a:p>
        </p:txBody>
      </p:sp>
      <p:sp>
        <p:nvSpPr>
          <p:cNvPr id="26" name="TextBox 11">
            <a:extLst>
              <a:ext uri="{FF2B5EF4-FFF2-40B4-BE49-F238E27FC236}">
                <a16:creationId xmlns:a16="http://schemas.microsoft.com/office/drawing/2014/main" id="{20EB6BEF-7EAB-D213-88A8-E9BBB4E8A4C4}"/>
              </a:ext>
            </a:extLst>
          </p:cNvPr>
          <p:cNvSpPr txBox="1"/>
          <p:nvPr/>
        </p:nvSpPr>
        <p:spPr>
          <a:xfrm>
            <a:off x="4676248" y="2141848"/>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04</a:t>
            </a:r>
          </a:p>
        </p:txBody>
      </p:sp>
      <p:sp>
        <p:nvSpPr>
          <p:cNvPr id="27" name="TextBox 12">
            <a:extLst>
              <a:ext uri="{FF2B5EF4-FFF2-40B4-BE49-F238E27FC236}">
                <a16:creationId xmlns:a16="http://schemas.microsoft.com/office/drawing/2014/main" id="{B05312EF-6729-F0A1-C278-FD2AB28DF2F3}"/>
              </a:ext>
            </a:extLst>
          </p:cNvPr>
          <p:cNvSpPr txBox="1"/>
          <p:nvPr/>
        </p:nvSpPr>
        <p:spPr>
          <a:xfrm>
            <a:off x="4676248" y="2581508"/>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05</a:t>
            </a:r>
          </a:p>
        </p:txBody>
      </p:sp>
      <p:sp>
        <p:nvSpPr>
          <p:cNvPr id="28" name="TextBox 13">
            <a:extLst>
              <a:ext uri="{FF2B5EF4-FFF2-40B4-BE49-F238E27FC236}">
                <a16:creationId xmlns:a16="http://schemas.microsoft.com/office/drawing/2014/main" id="{47ABE05A-F7AC-DDAC-6B83-BD8D3C4FCFDF}"/>
              </a:ext>
            </a:extLst>
          </p:cNvPr>
          <p:cNvSpPr txBox="1"/>
          <p:nvPr/>
        </p:nvSpPr>
        <p:spPr>
          <a:xfrm>
            <a:off x="4676248" y="3032478"/>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06</a:t>
            </a:r>
          </a:p>
        </p:txBody>
      </p:sp>
      <p:sp>
        <p:nvSpPr>
          <p:cNvPr id="30" name="TextBox 15">
            <a:extLst>
              <a:ext uri="{FF2B5EF4-FFF2-40B4-BE49-F238E27FC236}">
                <a16:creationId xmlns:a16="http://schemas.microsoft.com/office/drawing/2014/main" id="{470B8642-38C9-5A7F-9F2C-2EFD663E3BA9}"/>
              </a:ext>
            </a:extLst>
          </p:cNvPr>
          <p:cNvSpPr txBox="1"/>
          <p:nvPr/>
        </p:nvSpPr>
        <p:spPr>
          <a:xfrm>
            <a:off x="5214130" y="834033"/>
            <a:ext cx="2983890" cy="215444"/>
          </a:xfrm>
          <a:prstGeom prst="rect">
            <a:avLst/>
          </a:prstGeom>
        </p:spPr>
        <p:txBody>
          <a:bodyPr wrap="square" lIns="0" tIns="0" rIns="0" bIns="0" rtlCol="0" anchor="t">
            <a:spAutoFit/>
          </a:bodyPr>
          <a:lstStyle/>
          <a:p>
            <a:pPr algn="l"/>
            <a:r>
              <a:rPr lang="en-US" sz="1400" spc="247" dirty="0">
                <a:solidFill>
                  <a:srgbClr val="231F20"/>
                </a:solidFill>
                <a:latin typeface="Gill Sans MT" panose="020B0502020104020203" pitchFamily="34" charset="0"/>
                <a:ea typeface="DM Sans"/>
                <a:cs typeface="DM Sans"/>
                <a:sym typeface="DM Sans"/>
              </a:rPr>
              <a:t>PRODUCTOS</a:t>
            </a:r>
          </a:p>
        </p:txBody>
      </p:sp>
      <p:sp>
        <p:nvSpPr>
          <p:cNvPr id="31" name="TextBox 16">
            <a:extLst>
              <a:ext uri="{FF2B5EF4-FFF2-40B4-BE49-F238E27FC236}">
                <a16:creationId xmlns:a16="http://schemas.microsoft.com/office/drawing/2014/main" id="{FE14092B-DD0D-0169-1188-6BB3A3847DE0}"/>
              </a:ext>
            </a:extLst>
          </p:cNvPr>
          <p:cNvSpPr txBox="1"/>
          <p:nvPr/>
        </p:nvSpPr>
        <p:spPr>
          <a:xfrm>
            <a:off x="5214130" y="1279348"/>
            <a:ext cx="2983890" cy="215444"/>
          </a:xfrm>
          <a:prstGeom prst="rect">
            <a:avLst/>
          </a:prstGeom>
        </p:spPr>
        <p:txBody>
          <a:bodyPr wrap="square" lIns="0" tIns="0" rIns="0" bIns="0" rtlCol="0" anchor="t">
            <a:spAutoFit/>
          </a:bodyPr>
          <a:lstStyle/>
          <a:p>
            <a:pPr algn="l"/>
            <a:r>
              <a:rPr lang="en-US" sz="1400" spc="247" dirty="0">
                <a:solidFill>
                  <a:srgbClr val="231F20"/>
                </a:solidFill>
                <a:latin typeface="Gill Sans MT" panose="020B0502020104020203" pitchFamily="34" charset="0"/>
                <a:ea typeface="DM Sans"/>
                <a:cs typeface="DM Sans"/>
                <a:sym typeface="DM Sans"/>
              </a:rPr>
              <a:t>INDUSTRIAS</a:t>
            </a:r>
          </a:p>
        </p:txBody>
      </p:sp>
      <p:sp>
        <p:nvSpPr>
          <p:cNvPr id="32" name="TextBox 17">
            <a:extLst>
              <a:ext uri="{FF2B5EF4-FFF2-40B4-BE49-F238E27FC236}">
                <a16:creationId xmlns:a16="http://schemas.microsoft.com/office/drawing/2014/main" id="{A9F7A1C3-2721-A4B3-B71A-CE46B7CE6C6E}"/>
              </a:ext>
            </a:extLst>
          </p:cNvPr>
          <p:cNvSpPr txBox="1"/>
          <p:nvPr/>
        </p:nvSpPr>
        <p:spPr>
          <a:xfrm>
            <a:off x="5214130" y="1724663"/>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PARTNERS</a:t>
            </a:r>
          </a:p>
        </p:txBody>
      </p:sp>
      <p:sp>
        <p:nvSpPr>
          <p:cNvPr id="33" name="TextBox 18">
            <a:extLst>
              <a:ext uri="{FF2B5EF4-FFF2-40B4-BE49-F238E27FC236}">
                <a16:creationId xmlns:a16="http://schemas.microsoft.com/office/drawing/2014/main" id="{233C644E-1BCF-F00D-C53D-2C6985717E37}"/>
              </a:ext>
            </a:extLst>
          </p:cNvPr>
          <p:cNvSpPr txBox="1"/>
          <p:nvPr/>
        </p:nvSpPr>
        <p:spPr>
          <a:xfrm>
            <a:off x="5214130" y="2169978"/>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PRECIOS COMERCIALES</a:t>
            </a:r>
          </a:p>
        </p:txBody>
      </p:sp>
      <p:sp>
        <p:nvSpPr>
          <p:cNvPr id="34" name="TextBox 19">
            <a:extLst>
              <a:ext uri="{FF2B5EF4-FFF2-40B4-BE49-F238E27FC236}">
                <a16:creationId xmlns:a16="http://schemas.microsoft.com/office/drawing/2014/main" id="{EA2C7D96-079D-DBCA-FB36-8266DCE3B430}"/>
              </a:ext>
            </a:extLst>
          </p:cNvPr>
          <p:cNvSpPr txBox="1"/>
          <p:nvPr/>
        </p:nvSpPr>
        <p:spPr>
          <a:xfrm>
            <a:off x="5226191" y="3060608"/>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SOBRE LA API</a:t>
            </a:r>
          </a:p>
        </p:txBody>
      </p:sp>
      <p:sp>
        <p:nvSpPr>
          <p:cNvPr id="35" name="TextBox 20">
            <a:extLst>
              <a:ext uri="{FF2B5EF4-FFF2-40B4-BE49-F238E27FC236}">
                <a16:creationId xmlns:a16="http://schemas.microsoft.com/office/drawing/2014/main" id="{DAF6EAF5-7378-7A79-4448-D93468598284}"/>
              </a:ext>
            </a:extLst>
          </p:cNvPr>
          <p:cNvSpPr txBox="1"/>
          <p:nvPr/>
        </p:nvSpPr>
        <p:spPr>
          <a:xfrm>
            <a:off x="5226191" y="3505923"/>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OBTENER APIKEY</a:t>
            </a:r>
          </a:p>
        </p:txBody>
      </p:sp>
      <p:sp>
        <p:nvSpPr>
          <p:cNvPr id="36" name="TextBox 21">
            <a:extLst>
              <a:ext uri="{FF2B5EF4-FFF2-40B4-BE49-F238E27FC236}">
                <a16:creationId xmlns:a16="http://schemas.microsoft.com/office/drawing/2014/main" id="{A48EDBDA-CB06-363C-7E83-9445BE35F753}"/>
              </a:ext>
            </a:extLst>
          </p:cNvPr>
          <p:cNvSpPr txBox="1"/>
          <p:nvPr/>
        </p:nvSpPr>
        <p:spPr>
          <a:xfrm>
            <a:off x="5226191" y="2615293"/>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A TENER EN CUENTA</a:t>
            </a:r>
          </a:p>
        </p:txBody>
      </p:sp>
      <p:sp>
        <p:nvSpPr>
          <p:cNvPr id="40" name="TextBox 13">
            <a:extLst>
              <a:ext uri="{FF2B5EF4-FFF2-40B4-BE49-F238E27FC236}">
                <a16:creationId xmlns:a16="http://schemas.microsoft.com/office/drawing/2014/main" id="{516BF795-6585-0C9A-C181-61189FA3AF55}"/>
              </a:ext>
            </a:extLst>
          </p:cNvPr>
          <p:cNvSpPr txBox="1"/>
          <p:nvPr/>
        </p:nvSpPr>
        <p:spPr>
          <a:xfrm>
            <a:off x="4676248" y="3477793"/>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07</a:t>
            </a:r>
          </a:p>
        </p:txBody>
      </p:sp>
      <p:sp>
        <p:nvSpPr>
          <p:cNvPr id="41" name="TextBox 20">
            <a:extLst>
              <a:ext uri="{FF2B5EF4-FFF2-40B4-BE49-F238E27FC236}">
                <a16:creationId xmlns:a16="http://schemas.microsoft.com/office/drawing/2014/main" id="{B676E71F-5764-F787-A983-B01CB525389A}"/>
              </a:ext>
            </a:extLst>
          </p:cNvPr>
          <p:cNvSpPr txBox="1"/>
          <p:nvPr/>
        </p:nvSpPr>
        <p:spPr>
          <a:xfrm>
            <a:off x="5226191" y="3951238"/>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PROCESO Y ALCANCES</a:t>
            </a:r>
          </a:p>
        </p:txBody>
      </p:sp>
      <p:sp>
        <p:nvSpPr>
          <p:cNvPr id="42" name="TextBox 13">
            <a:extLst>
              <a:ext uri="{FF2B5EF4-FFF2-40B4-BE49-F238E27FC236}">
                <a16:creationId xmlns:a16="http://schemas.microsoft.com/office/drawing/2014/main" id="{38ED10DE-35A5-8F88-9011-D4509C482A04}"/>
              </a:ext>
            </a:extLst>
          </p:cNvPr>
          <p:cNvSpPr txBox="1"/>
          <p:nvPr/>
        </p:nvSpPr>
        <p:spPr>
          <a:xfrm>
            <a:off x="4676248" y="3920640"/>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08</a:t>
            </a:r>
          </a:p>
        </p:txBody>
      </p:sp>
    </p:spTree>
    <p:extLst>
      <p:ext uri="{BB962C8B-B14F-4D97-AF65-F5344CB8AC3E}">
        <p14:creationId xmlns:p14="http://schemas.microsoft.com/office/powerpoint/2010/main" val="2289807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0263-068B-7891-C3B9-9BB15A8D684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C339052-530C-8C0F-98BC-C3A25C159510}"/>
              </a:ext>
            </a:extLst>
          </p:cNvPr>
          <p:cNvSpPr txBox="1"/>
          <p:nvPr/>
        </p:nvSpPr>
        <p:spPr>
          <a:xfrm>
            <a:off x="4852538" y="1986975"/>
            <a:ext cx="2451645"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1600" dirty="0">
                <a:solidFill>
                  <a:schemeClr val="bg1"/>
                </a:solidFill>
              </a:rPr>
              <a:t>Javier Andrés Luis González </a:t>
            </a:r>
            <a:endParaRPr lang="es-CO" sz="1600" b="1" dirty="0">
              <a:solidFill>
                <a:schemeClr val="bg1"/>
              </a:solidFill>
              <a:latin typeface="Gill Sans MT" panose="020B0502020104020203" pitchFamily="34" charset="0"/>
            </a:endParaRPr>
          </a:p>
        </p:txBody>
      </p:sp>
      <p:sp>
        <p:nvSpPr>
          <p:cNvPr id="4" name="CuadroTexto 3">
            <a:extLst>
              <a:ext uri="{FF2B5EF4-FFF2-40B4-BE49-F238E27FC236}">
                <a16:creationId xmlns:a16="http://schemas.microsoft.com/office/drawing/2014/main" id="{EF77A10E-1141-C1F3-5958-C2AB07C74EBB}"/>
              </a:ext>
            </a:extLst>
          </p:cNvPr>
          <p:cNvSpPr txBox="1"/>
          <p:nvPr/>
        </p:nvSpPr>
        <p:spPr>
          <a:xfrm>
            <a:off x="4852538" y="2571750"/>
            <a:ext cx="2451645" cy="338554"/>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1600" b="1" dirty="0">
                <a:solidFill>
                  <a:schemeClr val="bg1"/>
                </a:solidFill>
                <a:latin typeface="Gill Sans MT" panose="020B0502020104020203" pitchFamily="34" charset="0"/>
              </a:rPr>
              <a:t>jluis@procalculo.com</a:t>
            </a:r>
            <a:endParaRPr lang="es-CO" sz="1600" b="1" dirty="0">
              <a:solidFill>
                <a:schemeClr val="bg1"/>
              </a:solidFill>
              <a:latin typeface="Gill Sans MT" panose="020B0502020104020203" pitchFamily="34" charset="0"/>
            </a:endParaRPr>
          </a:p>
        </p:txBody>
      </p:sp>
      <p:sp>
        <p:nvSpPr>
          <p:cNvPr id="6" name="CuadroTexto 5">
            <a:extLst>
              <a:ext uri="{FF2B5EF4-FFF2-40B4-BE49-F238E27FC236}">
                <a16:creationId xmlns:a16="http://schemas.microsoft.com/office/drawing/2014/main" id="{E078E95C-DB7B-D9F5-D44B-14C05EB35739}"/>
              </a:ext>
            </a:extLst>
          </p:cNvPr>
          <p:cNvSpPr txBox="1"/>
          <p:nvPr/>
        </p:nvSpPr>
        <p:spPr>
          <a:xfrm>
            <a:off x="4572000" y="3779278"/>
            <a:ext cx="3886200" cy="646331"/>
          </a:xfrm>
          <a:prstGeom prst="rect">
            <a:avLst/>
          </a:prstGeom>
          <a:noFill/>
        </p:spPr>
        <p:txBody>
          <a:bodyPr wrap="square" lIns="91440" tIns="45720" rIns="91440" bIns="45720" rtlCol="0" anchor="t">
            <a:spAutoFit/>
          </a:bodyPr>
          <a:lstStyle/>
          <a:p>
            <a:pPr algn="ctr"/>
            <a:r>
              <a:rPr lang="es-MX" sz="3600" b="1" dirty="0">
                <a:solidFill>
                  <a:srgbClr val="FFC000"/>
                </a:solidFill>
                <a:latin typeface="Gill Sans MT"/>
              </a:rPr>
              <a:t>Muchas Gracias!</a:t>
            </a:r>
            <a:endParaRPr lang="es-MX" sz="3600" b="1" dirty="0">
              <a:solidFill>
                <a:srgbClr val="FFC000"/>
              </a:solidFill>
              <a:latin typeface="Gill Sans MT" panose="020B0502020104020203" pitchFamily="34" charset="0"/>
            </a:endParaRPr>
          </a:p>
        </p:txBody>
      </p:sp>
    </p:spTree>
    <p:extLst>
      <p:ext uri="{BB962C8B-B14F-4D97-AF65-F5344CB8AC3E}">
        <p14:creationId xmlns:p14="http://schemas.microsoft.com/office/powerpoint/2010/main" val="1403502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56BE80E-9E56-0A8A-C83E-A5BDF65FE063}"/>
              </a:ext>
            </a:extLst>
          </p:cNvPr>
          <p:cNvSpPr txBox="1"/>
          <p:nvPr/>
        </p:nvSpPr>
        <p:spPr>
          <a:xfrm>
            <a:off x="4572000" y="3779278"/>
            <a:ext cx="3886200" cy="646331"/>
          </a:xfrm>
          <a:prstGeom prst="rect">
            <a:avLst/>
          </a:prstGeom>
          <a:noFill/>
        </p:spPr>
        <p:txBody>
          <a:bodyPr wrap="square" lIns="91440" tIns="45720" rIns="91440" bIns="45720" rtlCol="0" anchor="t">
            <a:spAutoFit/>
          </a:bodyPr>
          <a:lstStyle/>
          <a:p>
            <a:pPr algn="ctr"/>
            <a:r>
              <a:rPr lang="es-MX" sz="3600" b="1" dirty="0">
                <a:solidFill>
                  <a:srgbClr val="FFC000"/>
                </a:solidFill>
                <a:latin typeface="Gill Sans MT"/>
              </a:rPr>
              <a:t>Muchas Gracias!</a:t>
            </a:r>
            <a:endParaRPr lang="es-MX" sz="3600" b="1" dirty="0">
              <a:solidFill>
                <a:srgbClr val="FFC000"/>
              </a:solidFill>
              <a:latin typeface="Gill Sans MT" panose="020B0502020104020203" pitchFamily="34" charset="0"/>
            </a:endParaRPr>
          </a:p>
        </p:txBody>
      </p:sp>
      <p:pic>
        <p:nvPicPr>
          <p:cNvPr id="8" name="Imagen 7" descr="Código QR&#10;&#10;Descripción generada automáticamente">
            <a:extLst>
              <a:ext uri="{FF2B5EF4-FFF2-40B4-BE49-F238E27FC236}">
                <a16:creationId xmlns:a16="http://schemas.microsoft.com/office/drawing/2014/main" id="{BD322B92-79F5-4833-1242-9A013CBB6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358" y="1149007"/>
            <a:ext cx="2845485" cy="2845485"/>
          </a:xfrm>
          <a:prstGeom prst="rect">
            <a:avLst/>
          </a:prstGeom>
        </p:spPr>
      </p:pic>
    </p:spTree>
    <p:extLst>
      <p:ext uri="{BB962C8B-B14F-4D97-AF65-F5344CB8AC3E}">
        <p14:creationId xmlns:p14="http://schemas.microsoft.com/office/powerpoint/2010/main" val="164095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15">
            <a:extLst>
              <a:ext uri="{FF2B5EF4-FFF2-40B4-BE49-F238E27FC236}">
                <a16:creationId xmlns:a16="http://schemas.microsoft.com/office/drawing/2014/main" id="{68850EAD-008D-B803-4EC9-14DF5A8F7B77}"/>
              </a:ext>
            </a:extLst>
          </p:cNvPr>
          <p:cNvSpPr/>
          <p:nvPr/>
        </p:nvSpPr>
        <p:spPr>
          <a:xfrm>
            <a:off x="784397" y="2744112"/>
            <a:ext cx="2336718" cy="1340295"/>
          </a:xfrm>
          <a:custGeom>
            <a:avLst/>
            <a:gdLst/>
            <a:ahLst/>
            <a:cxnLst/>
            <a:rect l="l" t="t" r="r" b="b"/>
            <a:pathLst>
              <a:path w="4877932" h="2862052">
                <a:moveTo>
                  <a:pt x="0" y="0"/>
                </a:moveTo>
                <a:lnTo>
                  <a:pt x="4877933" y="0"/>
                </a:lnTo>
                <a:lnTo>
                  <a:pt x="4877933" y="2862052"/>
                </a:lnTo>
                <a:lnTo>
                  <a:pt x="0" y="2862052"/>
                </a:lnTo>
                <a:lnTo>
                  <a:pt x="0" y="0"/>
                </a:lnTo>
                <a:close/>
              </a:path>
            </a:pathLst>
          </a:custGeom>
          <a:blipFill>
            <a:blip r:embed="rId2"/>
            <a:stretch>
              <a:fillRect/>
            </a:stretch>
          </a:blipFill>
        </p:spPr>
        <p:txBody>
          <a:bodyPr/>
          <a:lstStyle/>
          <a:p>
            <a:endParaRPr lang="es-CO"/>
          </a:p>
        </p:txBody>
      </p:sp>
      <p:sp>
        <p:nvSpPr>
          <p:cNvPr id="103" name="Freeform 16">
            <a:extLst>
              <a:ext uri="{FF2B5EF4-FFF2-40B4-BE49-F238E27FC236}">
                <a16:creationId xmlns:a16="http://schemas.microsoft.com/office/drawing/2014/main" id="{F5A1C1B1-A2B8-F0CF-D8E5-E07AAB928D46}"/>
              </a:ext>
            </a:extLst>
          </p:cNvPr>
          <p:cNvSpPr/>
          <p:nvPr/>
        </p:nvSpPr>
        <p:spPr>
          <a:xfrm>
            <a:off x="3403641" y="2721229"/>
            <a:ext cx="2336718" cy="1363178"/>
          </a:xfrm>
          <a:custGeom>
            <a:avLst/>
            <a:gdLst/>
            <a:ahLst/>
            <a:cxnLst/>
            <a:rect l="l" t="t" r="r" b="b"/>
            <a:pathLst>
              <a:path w="5503946" h="2862052">
                <a:moveTo>
                  <a:pt x="0" y="0"/>
                </a:moveTo>
                <a:lnTo>
                  <a:pt x="5503946" y="0"/>
                </a:lnTo>
                <a:lnTo>
                  <a:pt x="5503946" y="2862052"/>
                </a:lnTo>
                <a:lnTo>
                  <a:pt x="0" y="2862052"/>
                </a:lnTo>
                <a:lnTo>
                  <a:pt x="0" y="0"/>
                </a:lnTo>
                <a:close/>
              </a:path>
            </a:pathLst>
          </a:custGeom>
          <a:blipFill>
            <a:blip r:embed="rId3"/>
            <a:stretch>
              <a:fillRect/>
            </a:stretch>
          </a:blipFill>
        </p:spPr>
        <p:txBody>
          <a:bodyPr/>
          <a:lstStyle/>
          <a:p>
            <a:endParaRPr lang="es-CO"/>
          </a:p>
        </p:txBody>
      </p:sp>
      <p:sp>
        <p:nvSpPr>
          <p:cNvPr id="104" name="Freeform 17">
            <a:extLst>
              <a:ext uri="{FF2B5EF4-FFF2-40B4-BE49-F238E27FC236}">
                <a16:creationId xmlns:a16="http://schemas.microsoft.com/office/drawing/2014/main" id="{83EEA300-49F1-21B7-D0C3-966014A18B07}"/>
              </a:ext>
            </a:extLst>
          </p:cNvPr>
          <p:cNvSpPr/>
          <p:nvPr/>
        </p:nvSpPr>
        <p:spPr>
          <a:xfrm>
            <a:off x="6022885" y="2721229"/>
            <a:ext cx="2336719" cy="1363178"/>
          </a:xfrm>
          <a:custGeom>
            <a:avLst/>
            <a:gdLst/>
            <a:ahLst/>
            <a:cxnLst/>
            <a:rect l="l" t="t" r="r" b="b"/>
            <a:pathLst>
              <a:path w="4688455" h="2862052">
                <a:moveTo>
                  <a:pt x="0" y="0"/>
                </a:moveTo>
                <a:lnTo>
                  <a:pt x="4688455" y="0"/>
                </a:lnTo>
                <a:lnTo>
                  <a:pt x="4688455" y="2862052"/>
                </a:lnTo>
                <a:lnTo>
                  <a:pt x="0" y="2862052"/>
                </a:lnTo>
                <a:lnTo>
                  <a:pt x="0" y="0"/>
                </a:lnTo>
                <a:close/>
              </a:path>
            </a:pathLst>
          </a:custGeom>
          <a:blipFill>
            <a:blip r:embed="rId4"/>
            <a:stretch>
              <a:fillRect b="-48587"/>
            </a:stretch>
          </a:blipFill>
        </p:spPr>
        <p:txBody>
          <a:bodyPr/>
          <a:lstStyle/>
          <a:p>
            <a:endParaRPr lang="es-CO"/>
          </a:p>
        </p:txBody>
      </p:sp>
      <p:sp>
        <p:nvSpPr>
          <p:cNvPr id="105" name="CuadroTexto 104">
            <a:extLst>
              <a:ext uri="{FF2B5EF4-FFF2-40B4-BE49-F238E27FC236}">
                <a16:creationId xmlns:a16="http://schemas.microsoft.com/office/drawing/2014/main" id="{150BA402-21A6-C82B-5929-AD323AEB7FF9}"/>
              </a:ext>
            </a:extLst>
          </p:cNvPr>
          <p:cNvSpPr txBox="1"/>
          <p:nvPr/>
        </p:nvSpPr>
        <p:spPr>
          <a:xfrm>
            <a:off x="1239018" y="1528944"/>
            <a:ext cx="1349857" cy="461665"/>
          </a:xfrm>
          <a:prstGeom prst="rect">
            <a:avLst/>
          </a:prstGeom>
          <a:noFill/>
        </p:spPr>
        <p:txBody>
          <a:bodyPr wrap="none" rtlCol="0">
            <a:spAutoFit/>
          </a:bodyPr>
          <a:lstStyle/>
          <a:p>
            <a:r>
              <a:rPr lang="es-MX" sz="2400" dirty="0">
                <a:solidFill>
                  <a:schemeClr val="bg1"/>
                </a:solidFill>
              </a:rPr>
              <a:t>Analítica</a:t>
            </a:r>
            <a:endParaRPr lang="es-CO" sz="2400" dirty="0">
              <a:solidFill>
                <a:schemeClr val="bg1"/>
              </a:solidFill>
            </a:endParaRPr>
          </a:p>
        </p:txBody>
      </p:sp>
      <p:sp>
        <p:nvSpPr>
          <p:cNvPr id="106" name="CuadroTexto 105">
            <a:extLst>
              <a:ext uri="{FF2B5EF4-FFF2-40B4-BE49-F238E27FC236}">
                <a16:creationId xmlns:a16="http://schemas.microsoft.com/office/drawing/2014/main" id="{28583856-3BA3-7B11-5F8D-8249543682DA}"/>
              </a:ext>
            </a:extLst>
          </p:cNvPr>
          <p:cNvSpPr txBox="1"/>
          <p:nvPr/>
        </p:nvSpPr>
        <p:spPr>
          <a:xfrm>
            <a:off x="3657036" y="1344280"/>
            <a:ext cx="1829925" cy="830997"/>
          </a:xfrm>
          <a:prstGeom prst="rect">
            <a:avLst/>
          </a:prstGeom>
          <a:noFill/>
        </p:spPr>
        <p:txBody>
          <a:bodyPr wrap="none" rtlCol="0">
            <a:spAutoFit/>
          </a:bodyPr>
          <a:lstStyle/>
          <a:p>
            <a:pPr algn="ctr"/>
            <a:r>
              <a:rPr lang="es-MX" sz="2400" dirty="0">
                <a:solidFill>
                  <a:schemeClr val="bg1"/>
                </a:solidFill>
              </a:rPr>
              <a:t>Imágenes </a:t>
            </a:r>
          </a:p>
          <a:p>
            <a:r>
              <a:rPr lang="es-MX" sz="2400" dirty="0">
                <a:solidFill>
                  <a:schemeClr val="bg1"/>
                </a:solidFill>
              </a:rPr>
              <a:t>comerciales</a:t>
            </a:r>
            <a:endParaRPr lang="es-CO" sz="2400" dirty="0">
              <a:solidFill>
                <a:schemeClr val="bg1"/>
              </a:solidFill>
            </a:endParaRPr>
          </a:p>
        </p:txBody>
      </p:sp>
      <p:sp>
        <p:nvSpPr>
          <p:cNvPr id="107" name="CuadroTexto 106">
            <a:extLst>
              <a:ext uri="{FF2B5EF4-FFF2-40B4-BE49-F238E27FC236}">
                <a16:creationId xmlns:a16="http://schemas.microsoft.com/office/drawing/2014/main" id="{7F5C7E4A-3959-6878-83B3-15F1AEA96B3D}"/>
              </a:ext>
            </a:extLst>
          </p:cNvPr>
          <p:cNvSpPr txBox="1"/>
          <p:nvPr/>
        </p:nvSpPr>
        <p:spPr>
          <a:xfrm>
            <a:off x="6346477" y="1528945"/>
            <a:ext cx="1611916" cy="461665"/>
          </a:xfrm>
          <a:prstGeom prst="rect">
            <a:avLst/>
          </a:prstGeom>
          <a:noFill/>
        </p:spPr>
        <p:txBody>
          <a:bodyPr wrap="none" rtlCol="0">
            <a:spAutoFit/>
          </a:bodyPr>
          <a:lstStyle/>
          <a:p>
            <a:r>
              <a:rPr lang="es-MX" sz="2400" dirty="0">
                <a:solidFill>
                  <a:schemeClr val="bg1"/>
                </a:solidFill>
              </a:rPr>
              <a:t>Open Data</a:t>
            </a:r>
            <a:endParaRPr lang="es-CO" sz="2400" dirty="0">
              <a:solidFill>
                <a:schemeClr val="bg1"/>
              </a:solidFill>
            </a:endParaRPr>
          </a:p>
        </p:txBody>
      </p:sp>
      <p:sp>
        <p:nvSpPr>
          <p:cNvPr id="110" name="CuadroTexto 109">
            <a:extLst>
              <a:ext uri="{FF2B5EF4-FFF2-40B4-BE49-F238E27FC236}">
                <a16:creationId xmlns:a16="http://schemas.microsoft.com/office/drawing/2014/main" id="{6F21D74B-B26D-2D15-AA98-3EA399723C34}"/>
              </a:ext>
            </a:extLst>
          </p:cNvPr>
          <p:cNvSpPr txBox="1"/>
          <p:nvPr/>
        </p:nvSpPr>
        <p:spPr>
          <a:xfrm>
            <a:off x="1079247" y="2208704"/>
            <a:ext cx="1759841" cy="307777"/>
          </a:xfrm>
          <a:prstGeom prst="rect">
            <a:avLst/>
          </a:prstGeom>
          <a:noFill/>
        </p:spPr>
        <p:txBody>
          <a:bodyPr wrap="none" rtlCol="0">
            <a:spAutoFit/>
          </a:bodyPr>
          <a:lstStyle/>
          <a:p>
            <a:r>
              <a:rPr lang="en-US" sz="1400" spc="295" dirty="0">
                <a:solidFill>
                  <a:schemeClr val="bg1"/>
                </a:solidFill>
                <a:latin typeface="Gill Sans MT" panose="020B0502020104020203" pitchFamily="34" charset="0"/>
                <a:ea typeface="DM Sans"/>
                <a:cs typeface="DM Sans"/>
                <a:sym typeface="DM Sans"/>
              </a:rPr>
              <a:t>A partir de $5</a:t>
            </a:r>
          </a:p>
        </p:txBody>
      </p:sp>
      <p:sp>
        <p:nvSpPr>
          <p:cNvPr id="111" name="CuadroTexto 110">
            <a:extLst>
              <a:ext uri="{FF2B5EF4-FFF2-40B4-BE49-F238E27FC236}">
                <a16:creationId xmlns:a16="http://schemas.microsoft.com/office/drawing/2014/main" id="{58DDD12B-FAA4-C014-0F65-C80C299A8D9C}"/>
              </a:ext>
            </a:extLst>
          </p:cNvPr>
          <p:cNvSpPr txBox="1"/>
          <p:nvPr/>
        </p:nvSpPr>
        <p:spPr>
          <a:xfrm>
            <a:off x="3667089" y="2198282"/>
            <a:ext cx="1887440" cy="307777"/>
          </a:xfrm>
          <a:prstGeom prst="rect">
            <a:avLst/>
          </a:prstGeom>
          <a:noFill/>
        </p:spPr>
        <p:txBody>
          <a:bodyPr wrap="none" rtlCol="0">
            <a:spAutoFit/>
          </a:bodyPr>
          <a:lstStyle/>
          <a:p>
            <a:r>
              <a:rPr lang="en-US" sz="1400" spc="295" dirty="0">
                <a:solidFill>
                  <a:schemeClr val="bg1"/>
                </a:solidFill>
                <a:latin typeface="Gill Sans MT" panose="020B0502020104020203" pitchFamily="34" charset="0"/>
                <a:ea typeface="DM Sans"/>
                <a:cs typeface="DM Sans"/>
                <a:sym typeface="DM Sans"/>
              </a:rPr>
              <a:t>A partir de $25</a:t>
            </a:r>
          </a:p>
        </p:txBody>
      </p:sp>
      <p:sp>
        <p:nvSpPr>
          <p:cNvPr id="112" name="CuadroTexto 111">
            <a:extLst>
              <a:ext uri="{FF2B5EF4-FFF2-40B4-BE49-F238E27FC236}">
                <a16:creationId xmlns:a16="http://schemas.microsoft.com/office/drawing/2014/main" id="{E9CA2BC1-DED1-A287-C5EA-EB4375F345F1}"/>
              </a:ext>
            </a:extLst>
          </p:cNvPr>
          <p:cNvSpPr txBox="1"/>
          <p:nvPr/>
        </p:nvSpPr>
        <p:spPr>
          <a:xfrm>
            <a:off x="6056895" y="2208704"/>
            <a:ext cx="2236510" cy="307777"/>
          </a:xfrm>
          <a:prstGeom prst="rect">
            <a:avLst/>
          </a:prstGeom>
          <a:noFill/>
        </p:spPr>
        <p:txBody>
          <a:bodyPr wrap="none" rtlCol="0">
            <a:spAutoFit/>
          </a:bodyPr>
          <a:lstStyle/>
          <a:p>
            <a:r>
              <a:rPr lang="en-US" sz="1400" spc="295" dirty="0">
                <a:solidFill>
                  <a:schemeClr val="bg1"/>
                </a:solidFill>
                <a:latin typeface="Gill Sans MT" panose="020B0502020104020203" pitchFamily="34" charset="0"/>
                <a:ea typeface="DM Sans"/>
                <a:cs typeface="DM Sans"/>
                <a:sym typeface="DM Sans"/>
              </a:rPr>
              <a:t>Disponible GRATIS</a:t>
            </a:r>
          </a:p>
        </p:txBody>
      </p:sp>
      <p:sp>
        <p:nvSpPr>
          <p:cNvPr id="114" name="CuadroTexto 113">
            <a:extLst>
              <a:ext uri="{FF2B5EF4-FFF2-40B4-BE49-F238E27FC236}">
                <a16:creationId xmlns:a16="http://schemas.microsoft.com/office/drawing/2014/main" id="{96D61A46-7E81-3A25-B267-5ED73E729944}"/>
              </a:ext>
            </a:extLst>
          </p:cNvPr>
          <p:cNvSpPr txBox="1"/>
          <p:nvPr/>
        </p:nvSpPr>
        <p:spPr>
          <a:xfrm>
            <a:off x="1" y="595575"/>
            <a:ext cx="9144000" cy="584775"/>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Tree>
    <p:extLst>
      <p:ext uri="{BB962C8B-B14F-4D97-AF65-F5344CB8AC3E}">
        <p14:creationId xmlns:p14="http://schemas.microsoft.com/office/powerpoint/2010/main" val="1366992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5">
            <a:extLst>
              <a:ext uri="{FF2B5EF4-FFF2-40B4-BE49-F238E27FC236}">
                <a16:creationId xmlns:a16="http://schemas.microsoft.com/office/drawing/2014/main" id="{7D485899-3648-8B4E-8F0F-2D3B330B9751}"/>
              </a:ext>
            </a:extLst>
          </p:cNvPr>
          <p:cNvSpPr txBox="1"/>
          <p:nvPr/>
        </p:nvSpPr>
        <p:spPr>
          <a:xfrm>
            <a:off x="555321" y="1135983"/>
            <a:ext cx="3245409" cy="387927"/>
          </a:xfrm>
          <a:prstGeom prst="rect">
            <a:avLst/>
          </a:prstGeom>
        </p:spPr>
        <p:txBody>
          <a:bodyPr wrap="square" lIns="0" tIns="0" rIns="0" bIns="0" rtlCol="0" anchor="t">
            <a:spAutoFit/>
          </a:bodyPr>
          <a:lstStyle/>
          <a:p>
            <a:pPr algn="l">
              <a:lnSpc>
                <a:spcPts val="3483"/>
              </a:lnSpc>
            </a:pPr>
            <a:r>
              <a:rPr lang="en-US" sz="1400" b="1" spc="247" dirty="0">
                <a:solidFill>
                  <a:schemeClr val="bg1"/>
                </a:solidFill>
                <a:latin typeface="Gill Sans MT" panose="020B0502020104020203" pitchFamily="34" charset="0"/>
                <a:ea typeface="DM Sans"/>
                <a:cs typeface="DM Sans"/>
                <a:sym typeface="DM Sans"/>
              </a:rPr>
              <a:t>ENVIRONMENT</a:t>
            </a:r>
          </a:p>
        </p:txBody>
      </p:sp>
      <p:sp>
        <p:nvSpPr>
          <p:cNvPr id="19" name="TextBox 16">
            <a:extLst>
              <a:ext uri="{FF2B5EF4-FFF2-40B4-BE49-F238E27FC236}">
                <a16:creationId xmlns:a16="http://schemas.microsoft.com/office/drawing/2014/main" id="{EA7B640B-5D80-EAFA-9249-18C81F9D9CAD}"/>
              </a:ext>
            </a:extLst>
          </p:cNvPr>
          <p:cNvSpPr txBox="1"/>
          <p:nvPr/>
        </p:nvSpPr>
        <p:spPr>
          <a:xfrm>
            <a:off x="555321" y="1623034"/>
            <a:ext cx="3245409" cy="387927"/>
          </a:xfrm>
          <a:prstGeom prst="rect">
            <a:avLst/>
          </a:prstGeom>
        </p:spPr>
        <p:txBody>
          <a:bodyPr wrap="square" lIns="0" tIns="0" rIns="0" bIns="0" rtlCol="0" anchor="t">
            <a:spAutoFit/>
          </a:bodyPr>
          <a:lstStyle/>
          <a:p>
            <a:pPr algn="l">
              <a:lnSpc>
                <a:spcPts val="3483"/>
              </a:lnSpc>
            </a:pPr>
            <a:r>
              <a:rPr lang="en-US" sz="1400" b="1" spc="247" dirty="0">
                <a:solidFill>
                  <a:schemeClr val="bg1"/>
                </a:solidFill>
                <a:latin typeface="Gill Sans MT" panose="020B0502020104020203" pitchFamily="34" charset="0"/>
                <a:ea typeface="DM Sans"/>
                <a:cs typeface="DM Sans"/>
                <a:sym typeface="DM Sans"/>
              </a:rPr>
              <a:t>INSURANCE</a:t>
            </a:r>
          </a:p>
        </p:txBody>
      </p:sp>
      <p:sp>
        <p:nvSpPr>
          <p:cNvPr id="20" name="TextBox 17">
            <a:extLst>
              <a:ext uri="{FF2B5EF4-FFF2-40B4-BE49-F238E27FC236}">
                <a16:creationId xmlns:a16="http://schemas.microsoft.com/office/drawing/2014/main" id="{16A87CEA-EFE3-EF4C-99B5-27D0660554D9}"/>
              </a:ext>
            </a:extLst>
          </p:cNvPr>
          <p:cNvSpPr txBox="1"/>
          <p:nvPr/>
        </p:nvSpPr>
        <p:spPr>
          <a:xfrm>
            <a:off x="555321" y="2110085"/>
            <a:ext cx="3245409" cy="387927"/>
          </a:xfrm>
          <a:prstGeom prst="rect">
            <a:avLst/>
          </a:prstGeom>
        </p:spPr>
        <p:txBody>
          <a:bodyPr wrap="square" lIns="0" tIns="0" rIns="0" bIns="0" rtlCol="0" anchor="t">
            <a:spAutoFit/>
          </a:bodyPr>
          <a:lstStyle/>
          <a:p>
            <a:pPr marL="0" lvl="0" indent="0" algn="l">
              <a:lnSpc>
                <a:spcPts val="3483"/>
              </a:lnSpc>
              <a:spcBef>
                <a:spcPct val="0"/>
              </a:spcBef>
            </a:pPr>
            <a:r>
              <a:rPr lang="en-US" sz="1400" b="1" spc="247" dirty="0">
                <a:solidFill>
                  <a:schemeClr val="bg1"/>
                </a:solidFill>
                <a:latin typeface="Gill Sans MT" panose="020B0502020104020203" pitchFamily="34" charset="0"/>
                <a:ea typeface="DM Sans"/>
                <a:cs typeface="DM Sans"/>
                <a:sym typeface="DM Sans"/>
              </a:rPr>
              <a:t>MINING</a:t>
            </a:r>
          </a:p>
        </p:txBody>
      </p:sp>
      <p:sp>
        <p:nvSpPr>
          <p:cNvPr id="21" name="TextBox 18">
            <a:extLst>
              <a:ext uri="{FF2B5EF4-FFF2-40B4-BE49-F238E27FC236}">
                <a16:creationId xmlns:a16="http://schemas.microsoft.com/office/drawing/2014/main" id="{F28939EE-D7FD-59E1-AD3B-89EF58A06325}"/>
              </a:ext>
            </a:extLst>
          </p:cNvPr>
          <p:cNvSpPr txBox="1"/>
          <p:nvPr/>
        </p:nvSpPr>
        <p:spPr>
          <a:xfrm>
            <a:off x="555321" y="2597136"/>
            <a:ext cx="3245409" cy="387927"/>
          </a:xfrm>
          <a:prstGeom prst="rect">
            <a:avLst/>
          </a:prstGeom>
        </p:spPr>
        <p:txBody>
          <a:bodyPr wrap="square" lIns="0" tIns="0" rIns="0" bIns="0" rtlCol="0" anchor="t">
            <a:spAutoFit/>
          </a:bodyPr>
          <a:lstStyle/>
          <a:p>
            <a:pPr marL="0" lvl="0" indent="0" algn="l">
              <a:lnSpc>
                <a:spcPts val="3483"/>
              </a:lnSpc>
              <a:spcBef>
                <a:spcPct val="0"/>
              </a:spcBef>
            </a:pPr>
            <a:r>
              <a:rPr lang="en-US" sz="1400" b="1" spc="247" dirty="0">
                <a:solidFill>
                  <a:schemeClr val="bg1"/>
                </a:solidFill>
                <a:latin typeface="Gill Sans MT" panose="020B0502020104020203" pitchFamily="34" charset="0"/>
                <a:ea typeface="DM Sans"/>
                <a:cs typeface="DM Sans"/>
                <a:sym typeface="DM Sans"/>
              </a:rPr>
              <a:t>AGRICULTURE</a:t>
            </a:r>
          </a:p>
        </p:txBody>
      </p:sp>
      <p:sp>
        <p:nvSpPr>
          <p:cNvPr id="22" name="TextBox 19">
            <a:extLst>
              <a:ext uri="{FF2B5EF4-FFF2-40B4-BE49-F238E27FC236}">
                <a16:creationId xmlns:a16="http://schemas.microsoft.com/office/drawing/2014/main" id="{8A9713E1-80C8-DFFE-812B-9DA525ECEF80}"/>
              </a:ext>
            </a:extLst>
          </p:cNvPr>
          <p:cNvSpPr txBox="1"/>
          <p:nvPr/>
        </p:nvSpPr>
        <p:spPr>
          <a:xfrm>
            <a:off x="567382" y="3571238"/>
            <a:ext cx="3245409" cy="387927"/>
          </a:xfrm>
          <a:prstGeom prst="rect">
            <a:avLst/>
          </a:prstGeom>
        </p:spPr>
        <p:txBody>
          <a:bodyPr wrap="square" lIns="0" tIns="0" rIns="0" bIns="0" rtlCol="0" anchor="t">
            <a:spAutoFit/>
          </a:bodyPr>
          <a:lstStyle/>
          <a:p>
            <a:pPr marL="0" lvl="0" indent="0" algn="l">
              <a:lnSpc>
                <a:spcPts val="3483"/>
              </a:lnSpc>
              <a:spcBef>
                <a:spcPct val="0"/>
              </a:spcBef>
            </a:pPr>
            <a:r>
              <a:rPr lang="en-US" sz="1400" b="1" spc="247" dirty="0">
                <a:solidFill>
                  <a:schemeClr val="bg1"/>
                </a:solidFill>
                <a:latin typeface="Gill Sans MT" panose="020B0502020104020203" pitchFamily="34" charset="0"/>
                <a:ea typeface="DM Sans"/>
                <a:cs typeface="DM Sans"/>
                <a:sym typeface="DM Sans"/>
              </a:rPr>
              <a:t>GOVERNMENT</a:t>
            </a:r>
          </a:p>
        </p:txBody>
      </p:sp>
      <p:sp>
        <p:nvSpPr>
          <p:cNvPr id="23" name="TextBox 20">
            <a:extLst>
              <a:ext uri="{FF2B5EF4-FFF2-40B4-BE49-F238E27FC236}">
                <a16:creationId xmlns:a16="http://schemas.microsoft.com/office/drawing/2014/main" id="{EC782AC9-A925-2982-5076-709102EF4467}"/>
              </a:ext>
            </a:extLst>
          </p:cNvPr>
          <p:cNvSpPr txBox="1"/>
          <p:nvPr/>
        </p:nvSpPr>
        <p:spPr>
          <a:xfrm>
            <a:off x="567383" y="4058287"/>
            <a:ext cx="3754246" cy="379399"/>
          </a:xfrm>
          <a:prstGeom prst="rect">
            <a:avLst/>
          </a:prstGeom>
        </p:spPr>
        <p:txBody>
          <a:bodyPr wrap="square" lIns="0" tIns="0" rIns="0" bIns="0" rtlCol="0" anchor="t">
            <a:spAutoFit/>
          </a:bodyPr>
          <a:lstStyle/>
          <a:p>
            <a:pPr marL="0" lvl="0" indent="0" algn="l">
              <a:lnSpc>
                <a:spcPts val="3483"/>
              </a:lnSpc>
              <a:spcBef>
                <a:spcPct val="0"/>
              </a:spcBef>
            </a:pPr>
            <a:r>
              <a:rPr lang="en-US" sz="1400" b="1" spc="247" dirty="0">
                <a:solidFill>
                  <a:schemeClr val="bg1"/>
                </a:solidFill>
                <a:latin typeface="Gill Sans MT" panose="020B0502020104020203" pitchFamily="34" charset="0"/>
                <a:ea typeface="DM Sans"/>
                <a:cs typeface="DM Sans"/>
                <a:sym typeface="DM Sans"/>
              </a:rPr>
              <a:t>CONSTRUCTION &amp; REAL STATE</a:t>
            </a:r>
          </a:p>
        </p:txBody>
      </p:sp>
      <p:sp>
        <p:nvSpPr>
          <p:cNvPr id="24" name="TextBox 21">
            <a:extLst>
              <a:ext uri="{FF2B5EF4-FFF2-40B4-BE49-F238E27FC236}">
                <a16:creationId xmlns:a16="http://schemas.microsoft.com/office/drawing/2014/main" id="{D5849202-BDC7-1740-D983-843ED50343E0}"/>
              </a:ext>
            </a:extLst>
          </p:cNvPr>
          <p:cNvSpPr txBox="1"/>
          <p:nvPr/>
        </p:nvSpPr>
        <p:spPr>
          <a:xfrm>
            <a:off x="567382" y="3084187"/>
            <a:ext cx="3245409" cy="387927"/>
          </a:xfrm>
          <a:prstGeom prst="rect">
            <a:avLst/>
          </a:prstGeom>
        </p:spPr>
        <p:txBody>
          <a:bodyPr wrap="square" lIns="0" tIns="0" rIns="0" bIns="0" rtlCol="0" anchor="t">
            <a:spAutoFit/>
          </a:bodyPr>
          <a:lstStyle/>
          <a:p>
            <a:pPr marL="0" lvl="0" indent="0" algn="l">
              <a:lnSpc>
                <a:spcPts val="3483"/>
              </a:lnSpc>
              <a:spcBef>
                <a:spcPct val="0"/>
              </a:spcBef>
            </a:pPr>
            <a:r>
              <a:rPr lang="en-US" sz="1400" b="1" spc="247" dirty="0">
                <a:solidFill>
                  <a:schemeClr val="bg1"/>
                </a:solidFill>
                <a:latin typeface="Gill Sans MT" panose="020B0502020104020203" pitchFamily="34" charset="0"/>
                <a:ea typeface="DM Sans"/>
                <a:cs typeface="DM Sans"/>
                <a:sym typeface="DM Sans"/>
              </a:rPr>
              <a:t>ENERGY</a:t>
            </a:r>
          </a:p>
        </p:txBody>
      </p:sp>
      <p:sp>
        <p:nvSpPr>
          <p:cNvPr id="26" name="CuadroTexto 25">
            <a:extLst>
              <a:ext uri="{FF2B5EF4-FFF2-40B4-BE49-F238E27FC236}">
                <a16:creationId xmlns:a16="http://schemas.microsoft.com/office/drawing/2014/main" id="{118F6637-4CC5-2A01-FA35-66D879194BAB}"/>
              </a:ext>
            </a:extLst>
          </p:cNvPr>
          <p:cNvSpPr txBox="1"/>
          <p:nvPr/>
        </p:nvSpPr>
        <p:spPr>
          <a:xfrm>
            <a:off x="0" y="401161"/>
            <a:ext cx="4486940" cy="584775"/>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INDUSTRIAS</a:t>
            </a:r>
            <a:endParaRPr lang="es-CO" sz="3200" b="1" dirty="0">
              <a:solidFill>
                <a:srgbClr val="FFC000"/>
              </a:solidFill>
              <a:latin typeface="Gill Sans MT" panose="020B0502020104020203" pitchFamily="34" charset="0"/>
            </a:endParaRPr>
          </a:p>
        </p:txBody>
      </p:sp>
      <p:sp>
        <p:nvSpPr>
          <p:cNvPr id="30" name="CuadroTexto 29">
            <a:extLst>
              <a:ext uri="{FF2B5EF4-FFF2-40B4-BE49-F238E27FC236}">
                <a16:creationId xmlns:a16="http://schemas.microsoft.com/office/drawing/2014/main" id="{E443AF01-7DC8-FF0A-B0F9-952C4B99A3B2}"/>
              </a:ext>
            </a:extLst>
          </p:cNvPr>
          <p:cNvSpPr txBox="1"/>
          <p:nvPr/>
        </p:nvSpPr>
        <p:spPr>
          <a:xfrm>
            <a:off x="4774020" y="1135983"/>
            <a:ext cx="4019105" cy="2314608"/>
          </a:xfrm>
          <a:prstGeom prst="rect">
            <a:avLst/>
          </a:prstGeom>
          <a:noFill/>
        </p:spPr>
        <p:txBody>
          <a:bodyPr wrap="square">
            <a:spAutoFit/>
          </a:bodyPr>
          <a:lstStyle/>
          <a:p>
            <a:pPr algn="just">
              <a:lnSpc>
                <a:spcPct val="150000"/>
              </a:lnSpc>
              <a:spcBef>
                <a:spcPct val="0"/>
              </a:spcBef>
            </a:pPr>
            <a:r>
              <a:rPr lang="en-US" sz="1400" dirty="0" err="1">
                <a:latin typeface="Open Sauce"/>
                <a:ea typeface="Open Sauce"/>
                <a:cs typeface="Open Sauce"/>
                <a:sym typeface="Open Sauce"/>
              </a:rPr>
              <a:t>Skyfi</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ofrece</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imágenes</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satelitales</a:t>
            </a:r>
            <a:r>
              <a:rPr lang="en-US" sz="1400" dirty="0">
                <a:latin typeface="Open Sauce"/>
                <a:ea typeface="Open Sauce"/>
                <a:cs typeface="Open Sauce"/>
                <a:sym typeface="Open Sauce"/>
              </a:rPr>
              <a:t> y </a:t>
            </a:r>
            <a:r>
              <a:rPr lang="en-US" sz="1400" dirty="0" err="1">
                <a:latin typeface="Open Sauce"/>
                <a:ea typeface="Open Sauce"/>
                <a:cs typeface="Open Sauce"/>
                <a:sym typeface="Open Sauce"/>
              </a:rPr>
              <a:t>herramientas</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analíticas</a:t>
            </a:r>
            <a:r>
              <a:rPr lang="en-US" sz="1400" dirty="0">
                <a:latin typeface="Open Sauce"/>
                <a:ea typeface="Open Sauce"/>
                <a:cs typeface="Open Sauce"/>
                <a:sym typeface="Open Sauce"/>
              </a:rPr>
              <a:t> que </a:t>
            </a:r>
            <a:r>
              <a:rPr lang="en-US" sz="1400" dirty="0" err="1">
                <a:latin typeface="Open Sauce"/>
                <a:ea typeface="Open Sauce"/>
                <a:cs typeface="Open Sauce"/>
                <a:sym typeface="Open Sauce"/>
              </a:rPr>
              <a:t>permiten</a:t>
            </a:r>
            <a:r>
              <a:rPr lang="en-US" sz="1400" dirty="0">
                <a:latin typeface="Open Sauce"/>
                <a:ea typeface="Open Sauce"/>
                <a:cs typeface="Open Sauce"/>
                <a:sym typeface="Open Sauce"/>
              </a:rPr>
              <a:t> a las </a:t>
            </a:r>
            <a:r>
              <a:rPr lang="en-US" sz="1400" dirty="0" err="1">
                <a:latin typeface="Open Sauce"/>
                <a:ea typeface="Open Sauce"/>
                <a:cs typeface="Open Sauce"/>
                <a:sym typeface="Open Sauce"/>
              </a:rPr>
              <a:t>empresas</a:t>
            </a:r>
            <a:r>
              <a:rPr lang="en-US" sz="1400" dirty="0">
                <a:latin typeface="Open Sauce"/>
                <a:ea typeface="Open Sauce"/>
                <a:cs typeface="Open Sauce"/>
                <a:sym typeface="Open Sauce"/>
              </a:rPr>
              <a:t> </a:t>
            </a:r>
          </a:p>
          <a:p>
            <a:pPr marL="617163" lvl="1" indent="-308582" algn="just">
              <a:lnSpc>
                <a:spcPct val="150000"/>
              </a:lnSpc>
              <a:buFont typeface="Arial"/>
              <a:buChar char="•"/>
            </a:pPr>
            <a:r>
              <a:rPr lang="en-US" sz="1400" dirty="0" err="1">
                <a:latin typeface="Open Sauce"/>
                <a:ea typeface="Open Sauce"/>
                <a:cs typeface="Open Sauce"/>
                <a:sym typeface="Open Sauce"/>
              </a:rPr>
              <a:t>obtener</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una</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ventaja</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competitiva</a:t>
            </a:r>
            <a:r>
              <a:rPr lang="en-US" sz="1400" dirty="0">
                <a:latin typeface="Open Sauce"/>
                <a:ea typeface="Open Sauce"/>
                <a:cs typeface="Open Sauce"/>
                <a:sym typeface="Open Sauce"/>
              </a:rPr>
              <a:t>, </a:t>
            </a:r>
          </a:p>
          <a:p>
            <a:pPr marL="617163" lvl="1" indent="-308582" algn="just">
              <a:lnSpc>
                <a:spcPct val="150000"/>
              </a:lnSpc>
              <a:buFont typeface="Arial"/>
              <a:buChar char="•"/>
            </a:pPr>
            <a:r>
              <a:rPr lang="en-US" sz="1400" dirty="0" err="1">
                <a:latin typeface="Open Sauce"/>
                <a:ea typeface="Open Sauce"/>
                <a:cs typeface="Open Sauce"/>
                <a:sym typeface="Open Sauce"/>
              </a:rPr>
              <a:t>comprender</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los</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riesgos</a:t>
            </a:r>
            <a:r>
              <a:rPr lang="en-US" sz="1400" dirty="0">
                <a:latin typeface="Open Sauce"/>
                <a:ea typeface="Open Sauce"/>
                <a:cs typeface="Open Sauce"/>
                <a:sym typeface="Open Sauce"/>
              </a:rPr>
              <a:t> antes de </a:t>
            </a:r>
            <a:r>
              <a:rPr lang="en-US" sz="1400" dirty="0" err="1">
                <a:latin typeface="Open Sauce"/>
                <a:ea typeface="Open Sauce"/>
                <a:cs typeface="Open Sauce"/>
                <a:sym typeface="Open Sauce"/>
              </a:rPr>
              <a:t>iniciar</a:t>
            </a:r>
            <a:r>
              <a:rPr lang="en-US" sz="1400" dirty="0">
                <a:latin typeface="Open Sauce"/>
                <a:ea typeface="Open Sauce"/>
                <a:cs typeface="Open Sauce"/>
                <a:sym typeface="Open Sauce"/>
              </a:rPr>
              <a:t> un </a:t>
            </a:r>
            <a:r>
              <a:rPr lang="en-US" sz="1400" dirty="0" err="1">
                <a:latin typeface="Open Sauce"/>
                <a:ea typeface="Open Sauce"/>
                <a:cs typeface="Open Sauce"/>
                <a:sym typeface="Open Sauce"/>
              </a:rPr>
              <a:t>proyecto</a:t>
            </a:r>
            <a:r>
              <a:rPr lang="en-US" sz="1400" dirty="0">
                <a:latin typeface="Open Sauce"/>
                <a:ea typeface="Open Sauce"/>
                <a:cs typeface="Open Sauce"/>
                <a:sym typeface="Open Sauce"/>
              </a:rPr>
              <a:t> o </a:t>
            </a:r>
          </a:p>
          <a:p>
            <a:pPr marL="617163" lvl="1" indent="-308582" algn="just">
              <a:lnSpc>
                <a:spcPct val="150000"/>
              </a:lnSpc>
              <a:spcBef>
                <a:spcPct val="0"/>
              </a:spcBef>
              <a:buFont typeface="Arial"/>
              <a:buChar char="•"/>
            </a:pPr>
            <a:r>
              <a:rPr lang="en-US" sz="1400" dirty="0" err="1">
                <a:latin typeface="Open Sauce"/>
                <a:ea typeface="Open Sauce"/>
                <a:cs typeface="Open Sauce"/>
                <a:sym typeface="Open Sauce"/>
              </a:rPr>
              <a:t>monitorear</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los</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cambios</a:t>
            </a:r>
            <a:r>
              <a:rPr lang="en-US" sz="1400" dirty="0">
                <a:latin typeface="Open Sauce"/>
                <a:ea typeface="Open Sauce"/>
                <a:cs typeface="Open Sauce"/>
                <a:sym typeface="Open Sauce"/>
              </a:rPr>
              <a:t> de </a:t>
            </a:r>
            <a:r>
              <a:rPr lang="en-US" sz="1400" dirty="0" err="1">
                <a:latin typeface="Open Sauce"/>
                <a:ea typeface="Open Sauce"/>
                <a:cs typeface="Open Sauce"/>
                <a:sym typeface="Open Sauce"/>
              </a:rPr>
              <a:t>los</a:t>
            </a:r>
            <a:r>
              <a:rPr lang="en-US" sz="1400" dirty="0">
                <a:latin typeface="Open Sauce"/>
                <a:ea typeface="Open Sauce"/>
                <a:cs typeface="Open Sauce"/>
                <a:sym typeface="Open Sauce"/>
              </a:rPr>
              <a:t> </a:t>
            </a:r>
            <a:r>
              <a:rPr lang="en-US" sz="1400" dirty="0" err="1">
                <a:latin typeface="Open Sauce"/>
                <a:ea typeface="Open Sauce"/>
                <a:cs typeface="Open Sauce"/>
                <a:sym typeface="Open Sauce"/>
              </a:rPr>
              <a:t>últimos</a:t>
            </a:r>
            <a:r>
              <a:rPr lang="en-US" sz="1400" dirty="0">
                <a:latin typeface="Open Sauce"/>
                <a:ea typeface="Open Sauce"/>
                <a:cs typeface="Open Sauce"/>
                <a:sym typeface="Open Sauce"/>
              </a:rPr>
              <a:t> 5 </a:t>
            </a:r>
            <a:r>
              <a:rPr lang="en-US" sz="1400" dirty="0" err="1">
                <a:latin typeface="Open Sauce"/>
                <a:ea typeface="Open Sauce"/>
                <a:cs typeface="Open Sauce"/>
                <a:sym typeface="Open Sauce"/>
              </a:rPr>
              <a:t>años</a:t>
            </a:r>
            <a:r>
              <a:rPr lang="en-US" sz="1400" dirty="0">
                <a:latin typeface="Open Sauce"/>
                <a:ea typeface="Open Sauce"/>
                <a:cs typeface="Open Sauce"/>
                <a:sym typeface="Open Sauce"/>
              </a:rPr>
              <a:t>. </a:t>
            </a:r>
          </a:p>
        </p:txBody>
      </p:sp>
    </p:spTree>
    <p:extLst>
      <p:ext uri="{BB962C8B-B14F-4D97-AF65-F5344CB8AC3E}">
        <p14:creationId xmlns:p14="http://schemas.microsoft.com/office/powerpoint/2010/main" val="337973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42C7DE1F-C93E-8878-FBF9-CF147C3F67D2}"/>
              </a:ext>
            </a:extLst>
          </p:cNvPr>
          <p:cNvSpPr txBox="1"/>
          <p:nvPr/>
        </p:nvSpPr>
        <p:spPr>
          <a:xfrm>
            <a:off x="0" y="250429"/>
            <a:ext cx="9144000" cy="584775"/>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PARTNERS</a:t>
            </a:r>
            <a:endParaRPr lang="es-CO" sz="3200" b="1" dirty="0">
              <a:solidFill>
                <a:srgbClr val="FFC000"/>
              </a:solidFill>
              <a:latin typeface="Gill Sans MT" panose="020B0502020104020203" pitchFamily="34" charset="0"/>
            </a:endParaRPr>
          </a:p>
        </p:txBody>
      </p:sp>
      <p:sp>
        <p:nvSpPr>
          <p:cNvPr id="14" name="Freeform 7">
            <a:extLst>
              <a:ext uri="{FF2B5EF4-FFF2-40B4-BE49-F238E27FC236}">
                <a16:creationId xmlns:a16="http://schemas.microsoft.com/office/drawing/2014/main" id="{CDF255A4-BC88-9076-CA22-35AB6CE7A0E7}"/>
              </a:ext>
            </a:extLst>
          </p:cNvPr>
          <p:cNvSpPr/>
          <p:nvPr/>
        </p:nvSpPr>
        <p:spPr>
          <a:xfrm>
            <a:off x="1209675" y="1106559"/>
            <a:ext cx="6724650" cy="367588"/>
          </a:xfrm>
          <a:custGeom>
            <a:avLst/>
            <a:gdLst/>
            <a:ahLst/>
            <a:cxnLst/>
            <a:rect l="l" t="t" r="r" b="b"/>
            <a:pathLst>
              <a:path w="12638408" h="663516">
                <a:moveTo>
                  <a:pt x="0" y="0"/>
                </a:moveTo>
                <a:lnTo>
                  <a:pt x="12638408" y="0"/>
                </a:lnTo>
                <a:lnTo>
                  <a:pt x="12638408" y="663516"/>
                </a:lnTo>
                <a:lnTo>
                  <a:pt x="0" y="663516"/>
                </a:lnTo>
                <a:lnTo>
                  <a:pt x="0" y="0"/>
                </a:lnTo>
                <a:close/>
              </a:path>
            </a:pathLst>
          </a:custGeom>
          <a:blipFill>
            <a:blip r:embed="rId2"/>
            <a:stretch>
              <a:fillRect/>
            </a:stretch>
          </a:blipFill>
        </p:spPr>
        <p:txBody>
          <a:bodyPr/>
          <a:lstStyle/>
          <a:p>
            <a:pPr defTabSz="914400"/>
            <a:endParaRPr lang="es-CO">
              <a:solidFill>
                <a:prstClr val="black"/>
              </a:solidFill>
              <a:latin typeface="Calibri"/>
            </a:endParaRPr>
          </a:p>
        </p:txBody>
      </p:sp>
      <p:sp>
        <p:nvSpPr>
          <p:cNvPr id="15" name="Freeform 8">
            <a:extLst>
              <a:ext uri="{FF2B5EF4-FFF2-40B4-BE49-F238E27FC236}">
                <a16:creationId xmlns:a16="http://schemas.microsoft.com/office/drawing/2014/main" id="{6609AACF-078C-0A9C-4284-33CBDE0345ED}"/>
              </a:ext>
            </a:extLst>
          </p:cNvPr>
          <p:cNvSpPr/>
          <p:nvPr/>
        </p:nvSpPr>
        <p:spPr>
          <a:xfrm>
            <a:off x="1209675" y="1644531"/>
            <a:ext cx="6724650" cy="358836"/>
          </a:xfrm>
          <a:custGeom>
            <a:avLst/>
            <a:gdLst/>
            <a:ahLst/>
            <a:cxnLst/>
            <a:rect l="l" t="t" r="r" b="b"/>
            <a:pathLst>
              <a:path w="12638408" h="647718">
                <a:moveTo>
                  <a:pt x="0" y="0"/>
                </a:moveTo>
                <a:lnTo>
                  <a:pt x="12638408" y="0"/>
                </a:lnTo>
                <a:lnTo>
                  <a:pt x="12638408" y="647718"/>
                </a:lnTo>
                <a:lnTo>
                  <a:pt x="0" y="647718"/>
                </a:lnTo>
                <a:lnTo>
                  <a:pt x="0" y="0"/>
                </a:lnTo>
                <a:close/>
              </a:path>
            </a:pathLst>
          </a:custGeom>
          <a:blipFill>
            <a:blip r:embed="rId3"/>
            <a:stretch>
              <a:fillRect/>
            </a:stretch>
          </a:blipFill>
        </p:spPr>
        <p:txBody>
          <a:bodyPr/>
          <a:lstStyle/>
          <a:p>
            <a:pPr defTabSz="914400"/>
            <a:endParaRPr lang="es-CO">
              <a:solidFill>
                <a:prstClr val="black"/>
              </a:solidFill>
              <a:latin typeface="Calibri"/>
            </a:endParaRPr>
          </a:p>
        </p:txBody>
      </p:sp>
      <p:sp>
        <p:nvSpPr>
          <p:cNvPr id="16" name="Freeform 9">
            <a:extLst>
              <a:ext uri="{FF2B5EF4-FFF2-40B4-BE49-F238E27FC236}">
                <a16:creationId xmlns:a16="http://schemas.microsoft.com/office/drawing/2014/main" id="{B8C32C28-B70F-DFBB-0710-15D77EF00F2C}"/>
              </a:ext>
            </a:extLst>
          </p:cNvPr>
          <p:cNvSpPr/>
          <p:nvPr/>
        </p:nvSpPr>
        <p:spPr>
          <a:xfrm>
            <a:off x="1209675" y="2173751"/>
            <a:ext cx="6724650" cy="621400"/>
          </a:xfrm>
          <a:custGeom>
            <a:avLst/>
            <a:gdLst/>
            <a:ahLst/>
            <a:cxnLst/>
            <a:rect l="l" t="t" r="r" b="b"/>
            <a:pathLst>
              <a:path w="12638408" h="1121659">
                <a:moveTo>
                  <a:pt x="0" y="0"/>
                </a:moveTo>
                <a:lnTo>
                  <a:pt x="12638408" y="0"/>
                </a:lnTo>
                <a:lnTo>
                  <a:pt x="12638408" y="1121659"/>
                </a:lnTo>
                <a:lnTo>
                  <a:pt x="0" y="1121659"/>
                </a:lnTo>
                <a:lnTo>
                  <a:pt x="0" y="0"/>
                </a:lnTo>
                <a:close/>
              </a:path>
            </a:pathLst>
          </a:custGeom>
          <a:blipFill>
            <a:blip r:embed="rId4"/>
            <a:stretch>
              <a:fillRect/>
            </a:stretch>
          </a:blipFill>
        </p:spPr>
        <p:txBody>
          <a:bodyPr/>
          <a:lstStyle/>
          <a:p>
            <a:pPr defTabSz="914400"/>
            <a:endParaRPr lang="es-CO">
              <a:solidFill>
                <a:prstClr val="black"/>
              </a:solidFill>
              <a:latin typeface="Calibri"/>
            </a:endParaRPr>
          </a:p>
        </p:txBody>
      </p:sp>
      <p:sp>
        <p:nvSpPr>
          <p:cNvPr id="17" name="Freeform 10">
            <a:extLst>
              <a:ext uri="{FF2B5EF4-FFF2-40B4-BE49-F238E27FC236}">
                <a16:creationId xmlns:a16="http://schemas.microsoft.com/office/drawing/2014/main" id="{36233B78-B230-F21B-E288-33589BB3F92E}"/>
              </a:ext>
            </a:extLst>
          </p:cNvPr>
          <p:cNvSpPr/>
          <p:nvPr/>
        </p:nvSpPr>
        <p:spPr>
          <a:xfrm>
            <a:off x="1209675" y="2965535"/>
            <a:ext cx="6724650" cy="446358"/>
          </a:xfrm>
          <a:custGeom>
            <a:avLst/>
            <a:gdLst/>
            <a:ahLst/>
            <a:cxnLst/>
            <a:rect l="l" t="t" r="r" b="b"/>
            <a:pathLst>
              <a:path w="12638408" h="805699">
                <a:moveTo>
                  <a:pt x="0" y="0"/>
                </a:moveTo>
                <a:lnTo>
                  <a:pt x="12638408" y="0"/>
                </a:lnTo>
                <a:lnTo>
                  <a:pt x="12638408" y="805699"/>
                </a:lnTo>
                <a:lnTo>
                  <a:pt x="0" y="805699"/>
                </a:lnTo>
                <a:lnTo>
                  <a:pt x="0" y="0"/>
                </a:lnTo>
                <a:close/>
              </a:path>
            </a:pathLst>
          </a:custGeom>
          <a:blipFill>
            <a:blip r:embed="rId5"/>
            <a:stretch>
              <a:fillRect/>
            </a:stretch>
          </a:blipFill>
        </p:spPr>
        <p:txBody>
          <a:bodyPr/>
          <a:lstStyle/>
          <a:p>
            <a:pPr defTabSz="914400"/>
            <a:endParaRPr lang="es-CO">
              <a:solidFill>
                <a:prstClr val="black"/>
              </a:solidFill>
              <a:latin typeface="Calibri"/>
            </a:endParaRPr>
          </a:p>
        </p:txBody>
      </p:sp>
      <p:sp>
        <p:nvSpPr>
          <p:cNvPr id="18" name="Freeform 11">
            <a:extLst>
              <a:ext uri="{FF2B5EF4-FFF2-40B4-BE49-F238E27FC236}">
                <a16:creationId xmlns:a16="http://schemas.microsoft.com/office/drawing/2014/main" id="{13F82911-00C4-CEB2-9854-A889D17CAC65}"/>
              </a:ext>
            </a:extLst>
          </p:cNvPr>
          <p:cNvSpPr/>
          <p:nvPr/>
        </p:nvSpPr>
        <p:spPr>
          <a:xfrm>
            <a:off x="1209675" y="3582277"/>
            <a:ext cx="6724650" cy="463862"/>
          </a:xfrm>
          <a:custGeom>
            <a:avLst/>
            <a:gdLst/>
            <a:ahLst/>
            <a:cxnLst/>
            <a:rect l="l" t="t" r="r" b="b"/>
            <a:pathLst>
              <a:path w="12638408" h="837295">
                <a:moveTo>
                  <a:pt x="0" y="0"/>
                </a:moveTo>
                <a:lnTo>
                  <a:pt x="12638408" y="0"/>
                </a:lnTo>
                <a:lnTo>
                  <a:pt x="12638408" y="837294"/>
                </a:lnTo>
                <a:lnTo>
                  <a:pt x="0" y="837294"/>
                </a:lnTo>
                <a:lnTo>
                  <a:pt x="0" y="0"/>
                </a:lnTo>
                <a:close/>
              </a:path>
            </a:pathLst>
          </a:custGeom>
          <a:blipFill>
            <a:blip r:embed="rId6"/>
            <a:stretch>
              <a:fillRect/>
            </a:stretch>
          </a:blipFill>
        </p:spPr>
        <p:txBody>
          <a:bodyPr/>
          <a:lstStyle/>
          <a:p>
            <a:pPr defTabSz="914400"/>
            <a:endParaRPr lang="es-CO">
              <a:solidFill>
                <a:prstClr val="black"/>
              </a:solidFill>
              <a:latin typeface="Calibri"/>
            </a:endParaRPr>
          </a:p>
        </p:txBody>
      </p:sp>
      <p:sp>
        <p:nvSpPr>
          <p:cNvPr id="19" name="Freeform 12">
            <a:extLst>
              <a:ext uri="{FF2B5EF4-FFF2-40B4-BE49-F238E27FC236}">
                <a16:creationId xmlns:a16="http://schemas.microsoft.com/office/drawing/2014/main" id="{F6FE8325-1A1A-E090-B19E-95EE8E70F8CC}"/>
              </a:ext>
            </a:extLst>
          </p:cNvPr>
          <p:cNvSpPr/>
          <p:nvPr/>
        </p:nvSpPr>
        <p:spPr>
          <a:xfrm>
            <a:off x="3397404" y="4216522"/>
            <a:ext cx="2349191" cy="486540"/>
          </a:xfrm>
          <a:custGeom>
            <a:avLst/>
            <a:gdLst/>
            <a:ahLst/>
            <a:cxnLst/>
            <a:rect l="l" t="t" r="r" b="b"/>
            <a:pathLst>
              <a:path w="4415103" h="878230">
                <a:moveTo>
                  <a:pt x="0" y="0"/>
                </a:moveTo>
                <a:lnTo>
                  <a:pt x="4415104" y="0"/>
                </a:lnTo>
                <a:lnTo>
                  <a:pt x="4415104" y="878231"/>
                </a:lnTo>
                <a:lnTo>
                  <a:pt x="0" y="878231"/>
                </a:lnTo>
                <a:lnTo>
                  <a:pt x="0" y="0"/>
                </a:lnTo>
                <a:close/>
              </a:path>
            </a:pathLst>
          </a:custGeom>
          <a:blipFill>
            <a:blip r:embed="rId7"/>
            <a:stretch>
              <a:fillRect/>
            </a:stretch>
          </a:blipFill>
        </p:spPr>
        <p:txBody>
          <a:bodyPr/>
          <a:lstStyle/>
          <a:p>
            <a:pPr defTabSz="914400"/>
            <a:endParaRPr lang="es-CO">
              <a:solidFill>
                <a:prstClr val="black"/>
              </a:solidFill>
              <a:latin typeface="Calibri"/>
            </a:endParaRPr>
          </a:p>
        </p:txBody>
      </p:sp>
    </p:spTree>
    <p:extLst>
      <p:ext uri="{BB962C8B-B14F-4D97-AF65-F5344CB8AC3E}">
        <p14:creationId xmlns:p14="http://schemas.microsoft.com/office/powerpoint/2010/main" val="158204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E8E8DAC-8BB7-A9C3-B55A-A2276253EB9B}"/>
              </a:ext>
            </a:extLst>
          </p:cNvPr>
          <p:cNvSpPr txBox="1"/>
          <p:nvPr/>
        </p:nvSpPr>
        <p:spPr>
          <a:xfrm>
            <a:off x="1" y="388631"/>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PRECIOS COMERCIALES</a:t>
            </a:r>
            <a:endParaRPr lang="es-CO" sz="3200" b="1" dirty="0">
              <a:solidFill>
                <a:srgbClr val="FFC000"/>
              </a:solidFill>
              <a:latin typeface="Gill Sans MT" panose="020B0502020104020203" pitchFamily="34" charset="0"/>
            </a:endParaRPr>
          </a:p>
        </p:txBody>
      </p:sp>
      <p:pic>
        <p:nvPicPr>
          <p:cNvPr id="9" name="Imagen 8">
            <a:extLst>
              <a:ext uri="{FF2B5EF4-FFF2-40B4-BE49-F238E27FC236}">
                <a16:creationId xmlns:a16="http://schemas.microsoft.com/office/drawing/2014/main" id="{A863A2B9-600A-C236-26FF-CB5F99CE6914}"/>
              </a:ext>
            </a:extLst>
          </p:cNvPr>
          <p:cNvPicPr>
            <a:picLocks noChangeAspect="1"/>
          </p:cNvPicPr>
          <p:nvPr/>
        </p:nvPicPr>
        <p:blipFill>
          <a:blip r:embed="rId2"/>
          <a:stretch>
            <a:fillRect/>
          </a:stretch>
        </p:blipFill>
        <p:spPr>
          <a:xfrm>
            <a:off x="1337663" y="1184992"/>
            <a:ext cx="6468674" cy="1930721"/>
          </a:xfrm>
          <a:prstGeom prst="rect">
            <a:avLst/>
          </a:prstGeom>
        </p:spPr>
      </p:pic>
      <p:sp>
        <p:nvSpPr>
          <p:cNvPr id="12" name="CuadroTexto 11">
            <a:extLst>
              <a:ext uri="{FF2B5EF4-FFF2-40B4-BE49-F238E27FC236}">
                <a16:creationId xmlns:a16="http://schemas.microsoft.com/office/drawing/2014/main" id="{2AD79D20-FF5D-585C-6565-61AD712E76F1}"/>
              </a:ext>
            </a:extLst>
          </p:cNvPr>
          <p:cNvSpPr txBox="1"/>
          <p:nvPr/>
        </p:nvSpPr>
        <p:spPr>
          <a:xfrm>
            <a:off x="1322402" y="3313211"/>
            <a:ext cx="2660024" cy="338554"/>
          </a:xfrm>
          <a:prstGeom prst="rect">
            <a:avLst/>
          </a:prstGeom>
          <a:noFill/>
        </p:spPr>
        <p:txBody>
          <a:bodyPr wrap="none" rtlCol="0">
            <a:spAutoFit/>
          </a:bodyPr>
          <a:lstStyle/>
          <a:p>
            <a:r>
              <a:rPr lang="es-CO" sz="1600" dirty="0"/>
              <a:t>DAYTIME (OPTICAL) IMAGES</a:t>
            </a:r>
          </a:p>
        </p:txBody>
      </p:sp>
      <p:sp>
        <p:nvSpPr>
          <p:cNvPr id="13" name="CuadroTexto 12">
            <a:extLst>
              <a:ext uri="{FF2B5EF4-FFF2-40B4-BE49-F238E27FC236}">
                <a16:creationId xmlns:a16="http://schemas.microsoft.com/office/drawing/2014/main" id="{9CEB7D77-2FB2-2EEF-2A06-2F1560EE7603}"/>
              </a:ext>
            </a:extLst>
          </p:cNvPr>
          <p:cNvSpPr txBox="1"/>
          <p:nvPr/>
        </p:nvSpPr>
        <p:spPr>
          <a:xfrm>
            <a:off x="1337663" y="3650277"/>
            <a:ext cx="2969595" cy="338554"/>
          </a:xfrm>
          <a:prstGeom prst="rect">
            <a:avLst/>
          </a:prstGeom>
          <a:noFill/>
        </p:spPr>
        <p:txBody>
          <a:bodyPr wrap="square" rtlCol="0">
            <a:spAutoFit/>
          </a:bodyPr>
          <a:lstStyle/>
          <a:p>
            <a:r>
              <a:rPr lang="es-MX" sz="1600" dirty="0"/>
              <a:t>S</a:t>
            </a:r>
            <a:r>
              <a:rPr lang="es-CO" sz="1600" dirty="0"/>
              <a:t>AR IMAGES</a:t>
            </a:r>
          </a:p>
        </p:txBody>
      </p:sp>
      <p:sp>
        <p:nvSpPr>
          <p:cNvPr id="14" name="CuadroTexto 13">
            <a:extLst>
              <a:ext uri="{FF2B5EF4-FFF2-40B4-BE49-F238E27FC236}">
                <a16:creationId xmlns:a16="http://schemas.microsoft.com/office/drawing/2014/main" id="{6835DDE3-01D7-0142-5EF9-5EB920C1C06F}"/>
              </a:ext>
            </a:extLst>
          </p:cNvPr>
          <p:cNvSpPr txBox="1"/>
          <p:nvPr/>
        </p:nvSpPr>
        <p:spPr>
          <a:xfrm>
            <a:off x="1337663" y="3987343"/>
            <a:ext cx="2969595" cy="338554"/>
          </a:xfrm>
          <a:prstGeom prst="rect">
            <a:avLst/>
          </a:prstGeom>
          <a:noFill/>
        </p:spPr>
        <p:txBody>
          <a:bodyPr wrap="square" rtlCol="0">
            <a:spAutoFit/>
          </a:bodyPr>
          <a:lstStyle/>
          <a:p>
            <a:r>
              <a:rPr lang="es-CO" sz="1600" dirty="0"/>
              <a:t>STEREO IMAGES</a:t>
            </a:r>
          </a:p>
        </p:txBody>
      </p:sp>
      <p:sp>
        <p:nvSpPr>
          <p:cNvPr id="15" name="CuadroTexto 14">
            <a:extLst>
              <a:ext uri="{FF2B5EF4-FFF2-40B4-BE49-F238E27FC236}">
                <a16:creationId xmlns:a16="http://schemas.microsoft.com/office/drawing/2014/main" id="{40D5FD2C-CB8E-1C77-DFB3-BA14C17712C1}"/>
              </a:ext>
            </a:extLst>
          </p:cNvPr>
          <p:cNvSpPr txBox="1"/>
          <p:nvPr/>
        </p:nvSpPr>
        <p:spPr>
          <a:xfrm>
            <a:off x="4882524" y="3650277"/>
            <a:ext cx="2939074" cy="369332"/>
          </a:xfrm>
          <a:prstGeom prst="rect">
            <a:avLst/>
          </a:prstGeom>
          <a:noFill/>
        </p:spPr>
        <p:txBody>
          <a:bodyPr wrap="none" rtlCol="0">
            <a:spAutoFit/>
          </a:bodyPr>
          <a:lstStyle/>
          <a:p>
            <a:r>
              <a:rPr lang="es-CO" dirty="0">
                <a:hlinkClick r:id="rId3"/>
              </a:rPr>
              <a:t>https://skyfi.</a:t>
            </a:r>
            <a:r>
              <a:rPr lang="es-CO" sz="1600" dirty="0">
                <a:hlinkClick r:id="rId3"/>
              </a:rPr>
              <a:t>com</a:t>
            </a:r>
            <a:r>
              <a:rPr lang="es-CO" dirty="0">
                <a:hlinkClick r:id="rId3"/>
              </a:rPr>
              <a:t>/en/pricing</a:t>
            </a:r>
            <a:endParaRPr lang="es-CO" dirty="0"/>
          </a:p>
        </p:txBody>
      </p:sp>
    </p:spTree>
    <p:extLst>
      <p:ext uri="{BB962C8B-B14F-4D97-AF65-F5344CB8AC3E}">
        <p14:creationId xmlns:p14="http://schemas.microsoft.com/office/powerpoint/2010/main" val="281114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BF488-1188-747A-9604-F14899842E39}"/>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C5072D7-7F19-9FE5-9F95-EC5C432F6672}"/>
              </a:ext>
            </a:extLst>
          </p:cNvPr>
          <p:cNvSpPr txBox="1"/>
          <p:nvPr/>
        </p:nvSpPr>
        <p:spPr>
          <a:xfrm>
            <a:off x="0" y="651011"/>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PRECIOS COMERCIALES</a:t>
            </a:r>
            <a:endParaRPr lang="es-CO" sz="32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ADEDB8AF-3174-F84D-F191-6CC5CF4A39F3}"/>
              </a:ext>
            </a:extLst>
          </p:cNvPr>
          <p:cNvSpPr txBox="1"/>
          <p:nvPr/>
        </p:nvSpPr>
        <p:spPr>
          <a:xfrm>
            <a:off x="4844346" y="1554908"/>
            <a:ext cx="2660024" cy="338554"/>
          </a:xfrm>
          <a:prstGeom prst="rect">
            <a:avLst/>
          </a:prstGeom>
          <a:noFill/>
        </p:spPr>
        <p:txBody>
          <a:bodyPr wrap="none" rtlCol="0">
            <a:spAutoFit/>
          </a:bodyPr>
          <a:lstStyle/>
          <a:p>
            <a:r>
              <a:rPr lang="es-CO" sz="1600" dirty="0">
                <a:solidFill>
                  <a:schemeClr val="bg1"/>
                </a:solidFill>
              </a:rPr>
              <a:t>Low </a:t>
            </a:r>
            <a:r>
              <a:rPr lang="es-CO" sz="1600" dirty="0" err="1">
                <a:solidFill>
                  <a:schemeClr val="bg1"/>
                </a:solidFill>
              </a:rPr>
              <a:t>Resolution</a:t>
            </a:r>
            <a:r>
              <a:rPr lang="es-CO" sz="1600" dirty="0">
                <a:solidFill>
                  <a:schemeClr val="bg1"/>
                </a:solidFill>
              </a:rPr>
              <a:t> - Open Data</a:t>
            </a:r>
          </a:p>
        </p:txBody>
      </p:sp>
      <p:sp>
        <p:nvSpPr>
          <p:cNvPr id="6" name="CuadroTexto 5">
            <a:extLst>
              <a:ext uri="{FF2B5EF4-FFF2-40B4-BE49-F238E27FC236}">
                <a16:creationId xmlns:a16="http://schemas.microsoft.com/office/drawing/2014/main" id="{8B07FFF8-D0DC-086B-DC75-FA674B346BA7}"/>
              </a:ext>
            </a:extLst>
          </p:cNvPr>
          <p:cNvSpPr txBox="1"/>
          <p:nvPr/>
        </p:nvSpPr>
        <p:spPr>
          <a:xfrm>
            <a:off x="4844346" y="1996824"/>
            <a:ext cx="2969595" cy="338554"/>
          </a:xfrm>
          <a:prstGeom prst="rect">
            <a:avLst/>
          </a:prstGeom>
          <a:noFill/>
        </p:spPr>
        <p:txBody>
          <a:bodyPr wrap="square" rtlCol="0">
            <a:spAutoFit/>
          </a:bodyPr>
          <a:lstStyle/>
          <a:p>
            <a:r>
              <a:rPr lang="es-MX" sz="1600" dirty="0" err="1">
                <a:solidFill>
                  <a:schemeClr val="bg1"/>
                </a:solidFill>
              </a:rPr>
              <a:t>Priority</a:t>
            </a:r>
            <a:r>
              <a:rPr lang="es-MX" sz="1600" dirty="0">
                <a:solidFill>
                  <a:schemeClr val="bg1"/>
                </a:solidFill>
              </a:rPr>
              <a:t> </a:t>
            </a:r>
            <a:r>
              <a:rPr lang="es-MX" sz="1600" dirty="0" err="1">
                <a:solidFill>
                  <a:schemeClr val="bg1"/>
                </a:solidFill>
              </a:rPr>
              <a:t>Surcharge</a:t>
            </a:r>
            <a:r>
              <a:rPr lang="es-MX" sz="1600" dirty="0">
                <a:solidFill>
                  <a:schemeClr val="bg1"/>
                </a:solidFill>
              </a:rPr>
              <a:t> por km2</a:t>
            </a:r>
          </a:p>
        </p:txBody>
      </p:sp>
      <p:sp>
        <p:nvSpPr>
          <p:cNvPr id="7" name="CuadroTexto 6">
            <a:extLst>
              <a:ext uri="{FF2B5EF4-FFF2-40B4-BE49-F238E27FC236}">
                <a16:creationId xmlns:a16="http://schemas.microsoft.com/office/drawing/2014/main" id="{F1B3BA52-CFEA-896E-4D79-CC6488767F64}"/>
              </a:ext>
            </a:extLst>
          </p:cNvPr>
          <p:cNvSpPr txBox="1"/>
          <p:nvPr/>
        </p:nvSpPr>
        <p:spPr>
          <a:xfrm>
            <a:off x="4844346" y="2438740"/>
            <a:ext cx="2969595" cy="338554"/>
          </a:xfrm>
          <a:prstGeom prst="rect">
            <a:avLst/>
          </a:prstGeom>
          <a:noFill/>
        </p:spPr>
        <p:txBody>
          <a:bodyPr wrap="square" rtlCol="0">
            <a:spAutoFit/>
          </a:bodyPr>
          <a:lstStyle/>
          <a:p>
            <a:r>
              <a:rPr lang="es-CO" sz="1600" dirty="0">
                <a:solidFill>
                  <a:schemeClr val="bg1"/>
                </a:solidFill>
              </a:rPr>
              <a:t>Tiempos de entrega</a:t>
            </a:r>
          </a:p>
        </p:txBody>
      </p:sp>
      <p:sp>
        <p:nvSpPr>
          <p:cNvPr id="8" name="CuadroTexto 7">
            <a:extLst>
              <a:ext uri="{FF2B5EF4-FFF2-40B4-BE49-F238E27FC236}">
                <a16:creationId xmlns:a16="http://schemas.microsoft.com/office/drawing/2014/main" id="{F029BA7E-9AB1-9EC8-E9DC-20AF2F8F7DB9}"/>
              </a:ext>
            </a:extLst>
          </p:cNvPr>
          <p:cNvSpPr txBox="1"/>
          <p:nvPr/>
        </p:nvSpPr>
        <p:spPr>
          <a:xfrm>
            <a:off x="1059713" y="1569749"/>
            <a:ext cx="2554855" cy="338554"/>
          </a:xfrm>
          <a:prstGeom prst="rect">
            <a:avLst/>
          </a:prstGeom>
          <a:noFill/>
        </p:spPr>
        <p:txBody>
          <a:bodyPr wrap="square" rtlCol="0">
            <a:spAutoFit/>
          </a:bodyPr>
          <a:lstStyle/>
          <a:p>
            <a:r>
              <a:rPr lang="es-CO" sz="1600" dirty="0">
                <a:solidFill>
                  <a:schemeClr val="bg1"/>
                </a:solidFill>
              </a:rPr>
              <a:t>Precio por km2</a:t>
            </a:r>
          </a:p>
        </p:txBody>
      </p:sp>
      <p:sp>
        <p:nvSpPr>
          <p:cNvPr id="9" name="CuadroTexto 8">
            <a:extLst>
              <a:ext uri="{FF2B5EF4-FFF2-40B4-BE49-F238E27FC236}">
                <a16:creationId xmlns:a16="http://schemas.microsoft.com/office/drawing/2014/main" id="{2BCD4CD1-24D4-CCC4-15A0-9495BCAC972F}"/>
              </a:ext>
            </a:extLst>
          </p:cNvPr>
          <p:cNvSpPr txBox="1"/>
          <p:nvPr/>
        </p:nvSpPr>
        <p:spPr>
          <a:xfrm>
            <a:off x="1074976" y="1991454"/>
            <a:ext cx="2539592" cy="338554"/>
          </a:xfrm>
          <a:prstGeom prst="rect">
            <a:avLst/>
          </a:prstGeom>
          <a:noFill/>
        </p:spPr>
        <p:txBody>
          <a:bodyPr wrap="square" rtlCol="0">
            <a:spAutoFit/>
          </a:bodyPr>
          <a:lstStyle/>
          <a:p>
            <a:r>
              <a:rPr lang="es-MX" sz="1600" dirty="0">
                <a:solidFill>
                  <a:schemeClr val="bg1"/>
                </a:solidFill>
              </a:rPr>
              <a:t>Resoluciones </a:t>
            </a:r>
          </a:p>
        </p:txBody>
      </p:sp>
      <p:sp>
        <p:nvSpPr>
          <p:cNvPr id="10" name="CuadroTexto 9">
            <a:extLst>
              <a:ext uri="{FF2B5EF4-FFF2-40B4-BE49-F238E27FC236}">
                <a16:creationId xmlns:a16="http://schemas.microsoft.com/office/drawing/2014/main" id="{9ADCF33A-63DA-31D7-0509-02367D35FDDD}"/>
              </a:ext>
            </a:extLst>
          </p:cNvPr>
          <p:cNvSpPr txBox="1"/>
          <p:nvPr/>
        </p:nvSpPr>
        <p:spPr>
          <a:xfrm>
            <a:off x="1059714" y="2330008"/>
            <a:ext cx="2554854" cy="1323439"/>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chemeClr val="bg1"/>
                </a:solidFill>
              </a:rPr>
              <a:t>Ultra High </a:t>
            </a:r>
            <a:r>
              <a:rPr lang="es-CO" sz="1600" dirty="0" err="1">
                <a:solidFill>
                  <a:schemeClr val="bg1"/>
                </a:solidFill>
              </a:rPr>
              <a:t>Resolution</a:t>
            </a:r>
            <a:endParaRPr lang="es-CO" sz="1600" dirty="0">
              <a:solidFill>
                <a:schemeClr val="bg1"/>
              </a:solidFill>
            </a:endParaRPr>
          </a:p>
          <a:p>
            <a:pPr marL="285750" indent="-285750">
              <a:buFont typeface="Arial" panose="020B0604020202020204" pitchFamily="34" charset="0"/>
              <a:buChar char="•"/>
            </a:pPr>
            <a:r>
              <a:rPr lang="es-CO" sz="1600" dirty="0">
                <a:solidFill>
                  <a:schemeClr val="bg1"/>
                </a:solidFill>
              </a:rPr>
              <a:t>Super High </a:t>
            </a:r>
            <a:r>
              <a:rPr lang="es-CO" sz="1600" dirty="0" err="1">
                <a:solidFill>
                  <a:schemeClr val="bg1"/>
                </a:solidFill>
              </a:rPr>
              <a:t>Resolution</a:t>
            </a:r>
            <a:endParaRPr lang="es-CO" sz="1600" dirty="0">
              <a:solidFill>
                <a:schemeClr val="bg1"/>
              </a:solidFill>
            </a:endParaRPr>
          </a:p>
          <a:p>
            <a:pPr marL="285750" indent="-285750">
              <a:buFont typeface="Arial" panose="020B0604020202020204" pitchFamily="34" charset="0"/>
              <a:buChar char="•"/>
            </a:pPr>
            <a:r>
              <a:rPr lang="es-CO" sz="1600" dirty="0" err="1">
                <a:solidFill>
                  <a:schemeClr val="bg1"/>
                </a:solidFill>
              </a:rPr>
              <a:t>Very</a:t>
            </a:r>
            <a:r>
              <a:rPr lang="es-CO" sz="1600" dirty="0">
                <a:solidFill>
                  <a:schemeClr val="bg1"/>
                </a:solidFill>
              </a:rPr>
              <a:t> High </a:t>
            </a:r>
            <a:r>
              <a:rPr lang="es-CO" sz="1600" dirty="0" err="1">
                <a:solidFill>
                  <a:schemeClr val="bg1"/>
                </a:solidFill>
              </a:rPr>
              <a:t>Resolution</a:t>
            </a:r>
            <a:endParaRPr lang="es-CO" sz="1600" dirty="0">
              <a:solidFill>
                <a:schemeClr val="bg1"/>
              </a:solidFill>
            </a:endParaRPr>
          </a:p>
          <a:p>
            <a:pPr marL="285750" indent="-285750">
              <a:buFont typeface="Arial" panose="020B0604020202020204" pitchFamily="34" charset="0"/>
              <a:buChar char="•"/>
            </a:pPr>
            <a:r>
              <a:rPr lang="es-CO" sz="1600" dirty="0">
                <a:solidFill>
                  <a:schemeClr val="bg1"/>
                </a:solidFill>
              </a:rPr>
              <a:t>High </a:t>
            </a:r>
            <a:r>
              <a:rPr lang="es-CO" sz="1600" dirty="0" err="1">
                <a:solidFill>
                  <a:schemeClr val="bg1"/>
                </a:solidFill>
              </a:rPr>
              <a:t>Resolution</a:t>
            </a:r>
            <a:endParaRPr lang="es-CO" sz="1600" dirty="0">
              <a:solidFill>
                <a:schemeClr val="bg1"/>
              </a:solidFill>
            </a:endParaRPr>
          </a:p>
          <a:p>
            <a:pPr marL="285750" indent="-285750">
              <a:buFont typeface="Arial" panose="020B0604020202020204" pitchFamily="34" charset="0"/>
              <a:buChar char="•"/>
            </a:pPr>
            <a:r>
              <a:rPr lang="es-CO" sz="1600" dirty="0">
                <a:solidFill>
                  <a:schemeClr val="bg1"/>
                </a:solidFill>
              </a:rPr>
              <a:t>Medium </a:t>
            </a:r>
            <a:r>
              <a:rPr lang="es-CO" sz="1600" dirty="0" err="1">
                <a:solidFill>
                  <a:schemeClr val="bg1"/>
                </a:solidFill>
              </a:rPr>
              <a:t>Resolution</a:t>
            </a:r>
            <a:endParaRPr lang="es-CO" sz="1600" dirty="0">
              <a:solidFill>
                <a:schemeClr val="bg1"/>
              </a:solidFill>
            </a:endParaRPr>
          </a:p>
        </p:txBody>
      </p:sp>
      <p:sp>
        <p:nvSpPr>
          <p:cNvPr id="11" name="CuadroTexto 10">
            <a:extLst>
              <a:ext uri="{FF2B5EF4-FFF2-40B4-BE49-F238E27FC236}">
                <a16:creationId xmlns:a16="http://schemas.microsoft.com/office/drawing/2014/main" id="{57FF9506-1BDA-AF44-A203-B82FD48FC430}"/>
              </a:ext>
            </a:extLst>
          </p:cNvPr>
          <p:cNvSpPr txBox="1"/>
          <p:nvPr/>
        </p:nvSpPr>
        <p:spPr>
          <a:xfrm>
            <a:off x="4844346" y="2758384"/>
            <a:ext cx="3256161" cy="830997"/>
          </a:xfrm>
          <a:prstGeom prst="rect">
            <a:avLst/>
          </a:prstGeom>
          <a:noFill/>
        </p:spPr>
        <p:txBody>
          <a:bodyPr wrap="square" rtlCol="0">
            <a:spAutoFit/>
          </a:bodyPr>
          <a:lstStyle/>
          <a:p>
            <a:pPr marL="285750" indent="-285750">
              <a:buFont typeface="Arial" panose="020B0604020202020204" pitchFamily="34" charset="0"/>
              <a:buChar char="•"/>
            </a:pPr>
            <a:r>
              <a:rPr lang="es-CO" sz="1600" dirty="0" err="1">
                <a:solidFill>
                  <a:schemeClr val="bg1"/>
                </a:solidFill>
              </a:rPr>
              <a:t>Existing</a:t>
            </a:r>
            <a:r>
              <a:rPr lang="es-CO" sz="1600" dirty="0">
                <a:solidFill>
                  <a:schemeClr val="bg1"/>
                </a:solidFill>
              </a:rPr>
              <a:t> </a:t>
            </a:r>
            <a:r>
              <a:rPr lang="es-CO" sz="1600" dirty="0" err="1">
                <a:solidFill>
                  <a:schemeClr val="bg1"/>
                </a:solidFill>
              </a:rPr>
              <a:t>Image</a:t>
            </a:r>
            <a:r>
              <a:rPr lang="es-CO" sz="1600" dirty="0">
                <a:solidFill>
                  <a:schemeClr val="bg1"/>
                </a:solidFill>
              </a:rPr>
              <a:t> - Hasta 24hrs</a:t>
            </a:r>
          </a:p>
          <a:p>
            <a:pPr marL="285750" indent="-285750">
              <a:buFont typeface="Arial" panose="020B0604020202020204" pitchFamily="34" charset="0"/>
              <a:buChar char="•"/>
            </a:pPr>
            <a:r>
              <a:rPr lang="es-CO" sz="1600" dirty="0">
                <a:solidFill>
                  <a:schemeClr val="bg1"/>
                </a:solidFill>
              </a:rPr>
              <a:t>New </a:t>
            </a:r>
            <a:r>
              <a:rPr lang="es-CO" sz="1600" dirty="0" err="1">
                <a:solidFill>
                  <a:schemeClr val="bg1"/>
                </a:solidFill>
              </a:rPr>
              <a:t>Image</a:t>
            </a:r>
            <a:r>
              <a:rPr lang="es-CO" sz="1600" dirty="0">
                <a:solidFill>
                  <a:schemeClr val="bg1"/>
                </a:solidFill>
              </a:rPr>
              <a:t> - Hasta 48hrs</a:t>
            </a:r>
          </a:p>
          <a:p>
            <a:pPr marL="285750" indent="-285750">
              <a:buFont typeface="Arial" panose="020B0604020202020204" pitchFamily="34" charset="0"/>
              <a:buChar char="•"/>
            </a:pPr>
            <a:r>
              <a:rPr lang="es-CO" sz="1600" dirty="0" err="1">
                <a:solidFill>
                  <a:schemeClr val="bg1"/>
                </a:solidFill>
              </a:rPr>
              <a:t>Analytic</a:t>
            </a:r>
            <a:r>
              <a:rPr lang="es-CO" sz="1600" dirty="0">
                <a:solidFill>
                  <a:schemeClr val="bg1"/>
                </a:solidFill>
              </a:rPr>
              <a:t> - Depende el servicio</a:t>
            </a:r>
          </a:p>
        </p:txBody>
      </p:sp>
    </p:spTree>
    <p:extLst>
      <p:ext uri="{BB962C8B-B14F-4D97-AF65-F5344CB8AC3E}">
        <p14:creationId xmlns:p14="http://schemas.microsoft.com/office/powerpoint/2010/main" val="2248469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D94D18C-7F35-9A51-2CB0-C08257968C3B}"/>
              </a:ext>
            </a:extLst>
          </p:cNvPr>
          <p:cNvPicPr>
            <a:picLocks noChangeAspect="1"/>
          </p:cNvPicPr>
          <p:nvPr/>
        </p:nvPicPr>
        <p:blipFill>
          <a:blip r:embed="rId2"/>
          <a:stretch>
            <a:fillRect/>
          </a:stretch>
        </p:blipFill>
        <p:spPr>
          <a:xfrm>
            <a:off x="709485" y="1985946"/>
            <a:ext cx="7725026" cy="2498968"/>
          </a:xfrm>
          <a:prstGeom prst="rect">
            <a:avLst/>
          </a:prstGeom>
        </p:spPr>
      </p:pic>
      <p:sp>
        <p:nvSpPr>
          <p:cNvPr id="9" name="CuadroTexto 8">
            <a:extLst>
              <a:ext uri="{FF2B5EF4-FFF2-40B4-BE49-F238E27FC236}">
                <a16:creationId xmlns:a16="http://schemas.microsoft.com/office/drawing/2014/main" id="{0A3A2A16-C987-9035-F891-EE37061FBCAC}"/>
              </a:ext>
            </a:extLst>
          </p:cNvPr>
          <p:cNvSpPr txBox="1"/>
          <p:nvPr/>
        </p:nvSpPr>
        <p:spPr>
          <a:xfrm>
            <a:off x="332010" y="422702"/>
            <a:ext cx="8500861"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3200" dirty="0">
                <a:solidFill>
                  <a:srgbClr val="FFC000"/>
                </a:solidFill>
              </a:rPr>
              <a:t>DAYTIME (OPTICAL) IMAGES</a:t>
            </a:r>
            <a:endParaRPr lang="es-CO" sz="3200" b="1" dirty="0">
              <a:solidFill>
                <a:srgbClr val="FFC000"/>
              </a:solidFill>
              <a:latin typeface="Gill Sans MT" panose="020B0502020104020203" pitchFamily="34" charset="0"/>
            </a:endParaRPr>
          </a:p>
        </p:txBody>
      </p:sp>
      <p:sp>
        <p:nvSpPr>
          <p:cNvPr id="10" name="CuadroTexto 9">
            <a:extLst>
              <a:ext uri="{FF2B5EF4-FFF2-40B4-BE49-F238E27FC236}">
                <a16:creationId xmlns:a16="http://schemas.microsoft.com/office/drawing/2014/main" id="{CD006EAE-D47E-11E7-B4D7-C9CC4BB6D894}"/>
              </a:ext>
            </a:extLst>
          </p:cNvPr>
          <p:cNvSpPr txBox="1"/>
          <p:nvPr/>
        </p:nvSpPr>
        <p:spPr>
          <a:xfrm>
            <a:off x="321568" y="1081213"/>
            <a:ext cx="8500861" cy="830997"/>
          </a:xfrm>
          <a:prstGeom prst="rect">
            <a:avLst/>
          </a:prstGeom>
          <a:noFill/>
        </p:spPr>
        <p:txBody>
          <a:bodyPr wrap="square" rtlCol="0">
            <a:spAutoFit/>
          </a:bodyPr>
          <a:lstStyle/>
          <a:p>
            <a:r>
              <a:rPr lang="en-US" sz="1600" dirty="0">
                <a:solidFill>
                  <a:schemeClr val="bg1"/>
                </a:solidFill>
                <a:latin typeface="Gill Sans MT" panose="020B0502020104020203" pitchFamily="34" charset="0"/>
                <a:ea typeface="Verdana" panose="020B0604030504040204" pitchFamily="34" charset="0"/>
                <a:cs typeface="Verdana" panose="020B0604030504040204" pitchFamily="34" charset="0"/>
              </a:rPr>
              <a:t>This straightforward </a:t>
            </a:r>
            <a:r>
              <a:rPr lang="en-US" sz="1600" dirty="0">
                <a:solidFill>
                  <a:schemeClr val="bg1"/>
                </a:solidFill>
                <a:latin typeface="Gill Sans"/>
                <a:ea typeface="Verdana" panose="020B0604030504040204" pitchFamily="34" charset="0"/>
                <a:cs typeface="Verdana" panose="020B0604030504040204" pitchFamily="34" charset="0"/>
              </a:rPr>
              <a:t>snapshot</a:t>
            </a:r>
            <a:r>
              <a:rPr lang="en-US" sz="1600" dirty="0">
                <a:solidFill>
                  <a:schemeClr val="bg1"/>
                </a:solidFill>
                <a:latin typeface="Gill Sans MT" panose="020B0502020104020203" pitchFamily="34" charset="0"/>
                <a:ea typeface="Verdana" panose="020B0604030504040204" pitchFamily="34" charset="0"/>
                <a:cs typeface="Verdana" panose="020B0604030504040204" pitchFamily="34" charset="0"/>
              </a:rPr>
              <a:t> resembles a typical image, capturing Earth in a way that feels familiar and accessible to everyone. This product also incorporates a fourth, near-infrared band for comprehensive coverage at an affordable cost.</a:t>
            </a:r>
            <a:endParaRPr lang="es-CO" sz="1600"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4060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159AA-2899-7968-09AB-6FAB9F978F31}"/>
            </a:ext>
          </a:extLst>
        </p:cNvPr>
        <p:cNvGrpSpPr/>
        <p:nvPr/>
      </p:nvGrpSpPr>
      <p:grpSpPr>
        <a:xfrm>
          <a:off x="0" y="0"/>
          <a:ext cx="0" cy="0"/>
          <a:chOff x="0" y="0"/>
          <a:chExt cx="0" cy="0"/>
        </a:xfrm>
      </p:grpSpPr>
      <p:sp>
        <p:nvSpPr>
          <p:cNvPr id="9" name="CuadroTexto 8">
            <a:extLst>
              <a:ext uri="{FF2B5EF4-FFF2-40B4-BE49-F238E27FC236}">
                <a16:creationId xmlns:a16="http://schemas.microsoft.com/office/drawing/2014/main" id="{AC542773-78AE-E2B8-B195-0E5A1D674E53}"/>
              </a:ext>
            </a:extLst>
          </p:cNvPr>
          <p:cNvSpPr txBox="1"/>
          <p:nvPr/>
        </p:nvSpPr>
        <p:spPr>
          <a:xfrm>
            <a:off x="332010" y="422702"/>
            <a:ext cx="8500861"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3200" dirty="0">
                <a:solidFill>
                  <a:srgbClr val="FFC000"/>
                </a:solidFill>
              </a:rPr>
              <a:t>SAR IMAGES</a:t>
            </a:r>
            <a:endParaRPr lang="es-CO" sz="3200" b="1" dirty="0">
              <a:solidFill>
                <a:srgbClr val="FFC000"/>
              </a:solidFill>
              <a:latin typeface="Gill Sans MT" panose="020B0502020104020203" pitchFamily="34" charset="0"/>
            </a:endParaRPr>
          </a:p>
        </p:txBody>
      </p:sp>
      <p:sp>
        <p:nvSpPr>
          <p:cNvPr id="10" name="CuadroTexto 9">
            <a:extLst>
              <a:ext uri="{FF2B5EF4-FFF2-40B4-BE49-F238E27FC236}">
                <a16:creationId xmlns:a16="http://schemas.microsoft.com/office/drawing/2014/main" id="{13C1CDBD-D7F5-4EDC-40D5-B73B4C9D5CE8}"/>
              </a:ext>
            </a:extLst>
          </p:cNvPr>
          <p:cNvSpPr txBox="1"/>
          <p:nvPr/>
        </p:nvSpPr>
        <p:spPr>
          <a:xfrm>
            <a:off x="321568" y="1081213"/>
            <a:ext cx="8500861" cy="830997"/>
          </a:xfrm>
          <a:prstGeom prst="rect">
            <a:avLst/>
          </a:prstGeom>
          <a:noFill/>
        </p:spPr>
        <p:txBody>
          <a:bodyPr wrap="square" rtlCol="0">
            <a:spAutoFit/>
          </a:bodyPr>
          <a:lstStyle/>
          <a:p>
            <a:r>
              <a:rPr lang="en-US" sz="1600" dirty="0">
                <a:solidFill>
                  <a:schemeClr val="bg1"/>
                </a:solidFill>
                <a:latin typeface="Gill Sans MT" panose="020B0502020104020203" pitchFamily="34" charset="0"/>
                <a:ea typeface="Verdana" panose="020B0604030504040204" pitchFamily="34" charset="0"/>
                <a:cs typeface="Verdana" panose="020B0604030504040204" pitchFamily="34" charset="0"/>
              </a:rPr>
              <a:t>Unveil the unseen with our SAR technology. While it arrives in black and white, don't be fooled – it's a detail powerhouse. This monochrome marvel slices through clouds and haze, revealing a wealth of information that might be obscured in traditional imagery.</a:t>
            </a:r>
            <a:endParaRPr lang="es-CO" sz="1600"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pic>
        <p:nvPicPr>
          <p:cNvPr id="5" name="Imagen 4">
            <a:extLst>
              <a:ext uri="{FF2B5EF4-FFF2-40B4-BE49-F238E27FC236}">
                <a16:creationId xmlns:a16="http://schemas.microsoft.com/office/drawing/2014/main" id="{66299EA7-4690-3BFF-DD9D-BA68D5D4B08D}"/>
              </a:ext>
            </a:extLst>
          </p:cNvPr>
          <p:cNvPicPr>
            <a:picLocks noChangeAspect="1"/>
          </p:cNvPicPr>
          <p:nvPr/>
        </p:nvPicPr>
        <p:blipFill>
          <a:blip r:embed="rId2"/>
          <a:stretch>
            <a:fillRect/>
          </a:stretch>
        </p:blipFill>
        <p:spPr>
          <a:xfrm>
            <a:off x="1666467" y="1973815"/>
            <a:ext cx="5811061" cy="2514951"/>
          </a:xfrm>
          <a:prstGeom prst="rect">
            <a:avLst/>
          </a:prstGeom>
        </p:spPr>
      </p:pic>
    </p:spTree>
    <p:extLst>
      <p:ext uri="{BB962C8B-B14F-4D97-AF65-F5344CB8AC3E}">
        <p14:creationId xmlns:p14="http://schemas.microsoft.com/office/powerpoint/2010/main" val="189493508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59803E0BACB5741867FDBD21981B19A" ma:contentTypeVersion="10" ma:contentTypeDescription="Crear nuevo documento." ma:contentTypeScope="" ma:versionID="dd6cecd6d355c287b39a4ec0d65693d7">
  <xsd:schema xmlns:xsd="http://www.w3.org/2001/XMLSchema" xmlns:xs="http://www.w3.org/2001/XMLSchema" xmlns:p="http://schemas.microsoft.com/office/2006/metadata/properties" xmlns:ns2="2439af39-2744-4b4f-adf3-14f899ccaa7a" xmlns:ns3="89c1ae9a-59fe-4e12-bab6-62ad54f4618e" targetNamespace="http://schemas.microsoft.com/office/2006/metadata/properties" ma:root="true" ma:fieldsID="0eb9c46168027b5d4060ca0d47dfbdf9" ns2:_="" ns3:_="">
    <xsd:import namespace="2439af39-2744-4b4f-adf3-14f899ccaa7a"/>
    <xsd:import namespace="89c1ae9a-59fe-4e12-bab6-62ad54f4618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39af39-2744-4b4f-adf3-14f899ccaa7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53c41436-6811-44c0-bcf6-f6676d8b57b5"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9c1ae9a-59fe-4e12-bab6-62ad54f4618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3d8a7d2-2997-4578-a646-fdbe4af031bc}" ma:internalName="TaxCatchAll" ma:showField="CatchAllData" ma:web="89c1ae9a-59fe-4e12-bab6-62ad54f461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DB78D8-A3CA-46E7-86CA-95243954D1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39af39-2744-4b4f-adf3-14f899ccaa7a"/>
    <ds:schemaRef ds:uri="89c1ae9a-59fe-4e12-bab6-62ad54f461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17E200-BF2A-4CD2-AA61-B91CA77290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2436</TotalTime>
  <Words>507</Words>
  <Application>Microsoft Office PowerPoint</Application>
  <PresentationFormat>Presentación en pantalla (16:9)</PresentationFormat>
  <Paragraphs>151</Paragraphs>
  <Slides>21</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Aptos</vt:lpstr>
      <vt:lpstr>Arial</vt:lpstr>
      <vt:lpstr>Calibri</vt:lpstr>
      <vt:lpstr>DM Sans</vt:lpstr>
      <vt:lpstr>Gill Sans</vt:lpstr>
      <vt:lpstr>Gill Sans MT</vt:lpstr>
      <vt:lpstr>Open Sauce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Camilo Sierra Puerta</dc:creator>
  <cp:lastModifiedBy>Javier Andres Luis Gonzalez</cp:lastModifiedBy>
  <cp:revision>65</cp:revision>
  <dcterms:created xsi:type="dcterms:W3CDTF">2024-05-15T17:36:38Z</dcterms:created>
  <dcterms:modified xsi:type="dcterms:W3CDTF">2024-10-17T17:29:44Z</dcterms:modified>
</cp:coreProperties>
</file>